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74" r:id="rId15"/>
    <p:sldId id="276" r:id="rId16"/>
    <p:sldId id="278" r:id="rId17"/>
    <p:sldId id="277" r:id="rId18"/>
    <p:sldId id="284" r:id="rId19"/>
    <p:sldId id="279" r:id="rId20"/>
    <p:sldId id="280" r:id="rId21"/>
    <p:sldId id="281" r:id="rId22"/>
    <p:sldId id="282" r:id="rId23"/>
    <p:sldId id="283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3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E5D"/>
    <a:srgbClr val="04A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2"/>
    <p:restoredTop sz="95827"/>
  </p:normalViewPr>
  <p:slideViewPr>
    <p:cSldViewPr>
      <p:cViewPr varScale="1">
        <p:scale>
          <a:sx n="81" d="100"/>
          <a:sy n="81" d="100"/>
        </p:scale>
        <p:origin x="184" y="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63.jpeg"/><Relationship Id="rId5" Type="http://schemas.openxmlformats.org/officeDocument/2006/relationships/image" Target="../media/image4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6.jpeg"/><Relationship Id="rId3" Type="http://schemas.openxmlformats.org/officeDocument/2006/relationships/image" Target="../media/image16.png"/><Relationship Id="rId21" Type="http://schemas.openxmlformats.org/officeDocument/2006/relationships/image" Target="../media/image70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4.png"/><Relationship Id="rId2" Type="http://schemas.openxmlformats.org/officeDocument/2006/relationships/image" Target="../media/image15.png"/><Relationship Id="rId16" Type="http://schemas.openxmlformats.org/officeDocument/2006/relationships/image" Target="../media/image3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.png"/><Relationship Id="rId10" Type="http://schemas.openxmlformats.org/officeDocument/2006/relationships/image" Target="../media/image23.png"/><Relationship Id="rId19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1.png"/><Relationship Id="rId22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6.jpe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10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84.png"/><Relationship Id="rId5" Type="http://schemas.openxmlformats.org/officeDocument/2006/relationships/image" Target="../media/image4.png"/><Relationship Id="rId10" Type="http://schemas.openxmlformats.org/officeDocument/2006/relationships/image" Target="../media/image83.png"/><Relationship Id="rId4" Type="http://schemas.openxmlformats.org/officeDocument/2006/relationships/image" Target="../media/image3.png"/><Relationship Id="rId9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5.png"/><Relationship Id="rId18" Type="http://schemas.openxmlformats.org/officeDocument/2006/relationships/image" Target="../media/image3.png"/><Relationship Id="rId3" Type="http://schemas.openxmlformats.org/officeDocument/2006/relationships/image" Target="../media/image16.png"/><Relationship Id="rId21" Type="http://schemas.openxmlformats.org/officeDocument/2006/relationships/image" Target="../media/image27.jpe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17" Type="http://schemas.openxmlformats.org/officeDocument/2006/relationships/image" Target="../media/image2.png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20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14.png"/><Relationship Id="rId10" Type="http://schemas.openxmlformats.org/officeDocument/2006/relationships/image" Target="../media/image22.png"/><Relationship Id="rId19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18" Type="http://schemas.openxmlformats.org/officeDocument/2006/relationships/image" Target="../media/image38.jpeg"/><Relationship Id="rId3" Type="http://schemas.openxmlformats.org/officeDocument/2006/relationships/image" Target="../media/image2.png"/><Relationship Id="rId21" Type="http://schemas.openxmlformats.org/officeDocument/2006/relationships/image" Target="../media/image41.jpeg"/><Relationship Id="rId7" Type="http://schemas.openxmlformats.org/officeDocument/2006/relationships/image" Target="../media/image11.png"/><Relationship Id="rId12" Type="http://schemas.openxmlformats.org/officeDocument/2006/relationships/image" Target="../media/image32.jpeg"/><Relationship Id="rId17" Type="http://schemas.openxmlformats.org/officeDocument/2006/relationships/image" Target="../media/image37.png"/><Relationship Id="rId25" Type="http://schemas.openxmlformats.org/officeDocument/2006/relationships/image" Target="../media/image45.jpeg"/><Relationship Id="rId2" Type="http://schemas.openxmlformats.org/officeDocument/2006/relationships/image" Target="../media/image1.png"/><Relationship Id="rId16" Type="http://schemas.openxmlformats.org/officeDocument/2006/relationships/image" Target="../media/image36.jpe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35.jpe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29.jpeg"/><Relationship Id="rId14" Type="http://schemas.openxmlformats.org/officeDocument/2006/relationships/image" Target="../media/image34.jpeg"/><Relationship Id="rId22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47.jpe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46.jpeg"/><Relationship Id="rId2" Type="http://schemas.openxmlformats.org/officeDocument/2006/relationships/image" Target="../media/image1.png"/><Relationship Id="rId16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49.jpe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9.jpeg"/><Relationship Id="rId14" Type="http://schemas.openxmlformats.org/officeDocument/2006/relationships/image" Target="../media/image4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34.jpe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55.png"/><Relationship Id="rId17" Type="http://schemas.openxmlformats.org/officeDocument/2006/relationships/image" Target="../media/image33.jpeg"/><Relationship Id="rId2" Type="http://schemas.openxmlformats.org/officeDocument/2006/relationships/image" Target="../media/image1.png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54.png"/><Relationship Id="rId5" Type="http://schemas.openxmlformats.org/officeDocument/2006/relationships/image" Target="../media/image4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35.jpeg"/><Relationship Id="rId4" Type="http://schemas.openxmlformats.org/officeDocument/2006/relationships/image" Target="../media/image3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8571" y="920739"/>
            <a:ext cx="6858230" cy="16161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7700" kern="0" spc="-100" dirty="0">
                <a:solidFill>
                  <a:srgbClr val="00A23B"/>
                </a:solidFill>
                <a:latin typeface="NIXGONFONTS-M V2.0" pitchFamily="34" charset="0"/>
              </a:rPr>
              <a:t>C.</a:t>
            </a:r>
            <a:r>
              <a:rPr lang="ko-KR" altLang="en-US" dirty="0"/>
              <a:t> </a:t>
            </a:r>
            <a:r>
              <a:rPr lang="ko-KR" altLang="en-US" sz="7700" dirty="0" err="1">
                <a:solidFill>
                  <a:srgbClr val="04A23B"/>
                </a:solidFill>
              </a:rPr>
              <a:t>愛</a:t>
            </a:r>
            <a:r>
              <a:rPr lang="ko-KR" altLang="en-US" dirty="0"/>
              <a:t> </a:t>
            </a:r>
            <a:r>
              <a:rPr lang="en-US" sz="7700" kern="0" spc="-100" dirty="0">
                <a:solidFill>
                  <a:srgbClr val="00A23B"/>
                </a:solidFill>
                <a:latin typeface="NIXGONFONTS-M V2.0" pitchFamily="34" charset="0"/>
              </a:rPr>
              <a:t>.</a:t>
            </a:r>
            <a:r>
              <a:rPr lang="en-US" sz="7700" kern="0" spc="-100" dirty="0" err="1">
                <a:solidFill>
                  <a:srgbClr val="00A23B"/>
                </a:solidFill>
                <a:latin typeface="NIXGONFONTS-M V2.0" pitchFamily="34" charset="0"/>
              </a:rPr>
              <a:t>랑</a:t>
            </a:r>
            <a:r>
              <a:rPr lang="en-US" sz="7700" kern="0" spc="-100" dirty="0">
                <a:solidFill>
                  <a:srgbClr val="00A23B"/>
                </a:solidFill>
                <a:latin typeface="NIXGONFONTS-M V2.0" pitchFamily="34" charset="0"/>
              </a:rPr>
              <a:t> </a:t>
            </a:r>
            <a:r>
              <a:rPr lang="en-US" sz="7700" kern="0" spc="-100" dirty="0" err="1">
                <a:solidFill>
                  <a:srgbClr val="00A23B"/>
                </a:solidFill>
                <a:latin typeface="NIXGONFONTS-M V2.0" pitchFamily="34" charset="0"/>
              </a:rPr>
              <a:t>멘토링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828571" y="3481904"/>
            <a:ext cx="8800691" cy="16161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7700" kern="0" spc="-100" dirty="0">
                <a:solidFill>
                  <a:srgbClr val="007B2D"/>
                </a:solidFill>
                <a:latin typeface="NIXGONFONTS-M V2.0" pitchFamily="34" charset="0"/>
              </a:rPr>
              <a:t>1</a:t>
            </a:r>
            <a:r>
              <a:rPr lang="ko-KR" altLang="en-US" sz="7700" kern="0" spc="-100" dirty="0">
                <a:solidFill>
                  <a:srgbClr val="007B2D"/>
                </a:solidFill>
                <a:latin typeface="NIXGONFONTS-M V2.0" pitchFamily="34" charset="0"/>
              </a:rPr>
              <a:t>주차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828571" y="2219401"/>
            <a:ext cx="9372829" cy="15943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700" kern="0" spc="-100" dirty="0">
                <a:solidFill>
                  <a:srgbClr val="00A23B"/>
                </a:solidFill>
                <a:latin typeface="NIXGONFONTS-M V2.0" pitchFamily="34" charset="0"/>
              </a:rPr>
              <a:t>Arduino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904762" y="7636643"/>
            <a:ext cx="2052457" cy="4177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kern="0" spc="700" dirty="0" err="1">
                <a:solidFill>
                  <a:srgbClr val="00A23B"/>
                </a:solidFill>
                <a:latin typeface="NIXGONFONTS-M V2.0" pitchFamily="34" charset="0"/>
              </a:rPr>
              <a:t>동아리</a:t>
            </a:r>
            <a:r>
              <a:rPr lang="en-US" sz="2000" kern="0" spc="700" dirty="0">
                <a:solidFill>
                  <a:srgbClr val="00A23B"/>
                </a:solidFill>
                <a:latin typeface="NIXGONFONTS-M V2.0" pitchFamily="34" charset="0"/>
              </a:rPr>
              <a:t> </a:t>
            </a:r>
            <a:r>
              <a:rPr lang="en-US" altLang="ko-KR" sz="2000" kern="0" spc="700" dirty="0">
                <a:solidFill>
                  <a:srgbClr val="00A23B"/>
                </a:solidFill>
                <a:latin typeface="NIXGONFONTS-M V2.0" pitchFamily="34" charset="0"/>
              </a:rPr>
              <a:t>: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3253665" y="7651049"/>
            <a:ext cx="3914279" cy="382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kern="0" spc="-100" dirty="0">
                <a:latin typeface="NIXGONFONTS-M V2.0" pitchFamily="34" charset="0"/>
              </a:rPr>
              <a:t>C.</a:t>
            </a:r>
            <a:r>
              <a:rPr lang="ko-KR" altLang="en-US" dirty="0"/>
              <a:t> </a:t>
            </a:r>
            <a:r>
              <a:rPr lang="ko-KR" altLang="en-US" dirty="0" err="1"/>
              <a:t>愛</a:t>
            </a:r>
            <a:r>
              <a:rPr lang="ko-KR" altLang="en-US" dirty="0"/>
              <a:t> </a:t>
            </a:r>
            <a:r>
              <a:rPr lang="en-US" altLang="ko-Kore-KR" kern="0" spc="-100" dirty="0">
                <a:latin typeface="NIXGONFONTS-M V2.0" pitchFamily="34" charset="0"/>
              </a:rPr>
              <a:t>.</a:t>
            </a:r>
            <a:r>
              <a:rPr lang="en-US" altLang="ko-Kore-KR" kern="0" spc="-100" dirty="0" err="1">
                <a:latin typeface="NIXGONFONTS-M V2.0" pitchFamily="34" charset="0"/>
              </a:rPr>
              <a:t>랑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904762" y="8073064"/>
            <a:ext cx="2166550" cy="4177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dirty="0" err="1">
                <a:solidFill>
                  <a:srgbClr val="00A23B"/>
                </a:solidFill>
                <a:latin typeface="NIXGONFONTS-M V2.0" pitchFamily="34" charset="0"/>
                <a:cs typeface="NIXGONFONTS-M V2.0" pitchFamily="34" charset="0"/>
              </a:rPr>
              <a:t>기간</a:t>
            </a:r>
            <a:r>
              <a:rPr lang="en-US" sz="2000" dirty="0">
                <a:solidFill>
                  <a:srgbClr val="00A23B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altLang="ko-KR" sz="2000" dirty="0">
                <a:solidFill>
                  <a:srgbClr val="00A23B"/>
                </a:solidFill>
                <a:latin typeface="NIXGONFONTS-M V2.0" pitchFamily="34" charset="0"/>
                <a:cs typeface="NIXGONFONTS-M V2.0" pitchFamily="34" charset="0"/>
              </a:rPr>
              <a:t>: 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3253665" y="8092413"/>
            <a:ext cx="3914279" cy="3826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dirty="0"/>
              <a:t>2021</a:t>
            </a:r>
            <a:r>
              <a:rPr lang="ko-KR" altLang="en-US" dirty="0"/>
              <a:t>년도 </a:t>
            </a:r>
            <a:r>
              <a:rPr lang="en-US" altLang="ko-KR" dirty="0"/>
              <a:t>2</a:t>
            </a:r>
            <a:r>
              <a:rPr lang="ko-KR" altLang="en-US" dirty="0"/>
              <a:t>학기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904762" y="8509486"/>
            <a:ext cx="2166550" cy="4177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dirty="0" err="1">
                <a:solidFill>
                  <a:srgbClr val="00A23B"/>
                </a:solidFill>
                <a:latin typeface="NIXGONFONTS-M V2.0" pitchFamily="34" charset="0"/>
                <a:cs typeface="NIXGONFONTS-M V2.0" pitchFamily="34" charset="0"/>
              </a:rPr>
              <a:t>담당자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3253668" y="8533776"/>
            <a:ext cx="3914279" cy="3826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kern="0" spc="-100" dirty="0">
                <a:latin typeface="NIXGONFONTS-M V2.0" pitchFamily="34" charset="0"/>
              </a:rPr>
              <a:t>C.</a:t>
            </a:r>
            <a:r>
              <a:rPr lang="ko-KR" altLang="en-US" dirty="0"/>
              <a:t> </a:t>
            </a:r>
            <a:r>
              <a:rPr lang="ko-KR" altLang="en-US" dirty="0" err="1"/>
              <a:t>愛</a:t>
            </a:r>
            <a:r>
              <a:rPr lang="ko-KR" altLang="en-US" dirty="0"/>
              <a:t> </a:t>
            </a:r>
            <a:r>
              <a:rPr lang="en-US" altLang="ko-Kore-KR" kern="0" spc="-100" dirty="0">
                <a:latin typeface="NIXGONFONTS-M V2.0" pitchFamily="34" charset="0"/>
              </a:rPr>
              <a:t>.</a:t>
            </a:r>
            <a:r>
              <a:rPr lang="en-US" altLang="ko-Kore-KR" kern="0" spc="-100" dirty="0" err="1">
                <a:latin typeface="NIXGONFONTS-M V2.0" pitchFamily="34" charset="0"/>
              </a:rPr>
              <a:t>랑</a:t>
            </a:r>
            <a:r>
              <a:rPr lang="en-US" altLang="ko-Kore-KR" kern="0" spc="-100" dirty="0">
                <a:latin typeface="NIXGONFONTS-M V2.0" pitchFamily="34" charset="0"/>
              </a:rPr>
              <a:t> 	</a:t>
            </a:r>
            <a:r>
              <a:rPr lang="ko-Kore-KR" altLang="en-US" kern="0" spc="-100" dirty="0">
                <a:latin typeface="NIXGONFONTS-M V2.0" pitchFamily="34" charset="0"/>
              </a:rPr>
              <a:t>코어 </a:t>
            </a:r>
            <a:endParaRPr lang="en-US" altLang="ko-Kore-KR" dirty="0"/>
          </a:p>
          <a:p>
            <a:pPr algn="just"/>
            <a:r>
              <a:rPr lang="en-US" dirty="0"/>
              <a:t> 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262389" y="8891991"/>
            <a:ext cx="7477088" cy="3826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 err="1"/>
              <a:t>빅데이터전공</a:t>
            </a:r>
            <a:r>
              <a:rPr lang="en-US" dirty="0"/>
              <a:t> </a:t>
            </a:r>
            <a:r>
              <a:rPr lang="en-US" altLang="ko-KR" dirty="0"/>
              <a:t>18</a:t>
            </a:r>
            <a:r>
              <a:rPr lang="ko-KR" altLang="en-US" dirty="0"/>
              <a:t>학번 나영훈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-19048" y="-230990"/>
            <a:ext cx="718519" cy="10783371"/>
            <a:chOff x="-19048" y="-230990"/>
            <a:chExt cx="718519" cy="107833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230990"/>
              <a:ext cx="718519" cy="1078337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 rot="-5400000">
            <a:off x="-3061674" y="2948139"/>
            <a:ext cx="3402656" cy="27856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3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친환경 녹지조성 사업계획서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 rot="-5400000">
            <a:off x="-1360343" y="7373613"/>
            <a:ext cx="5103984" cy="27856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2039</a:t>
            </a:r>
            <a:endParaRPr 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C4BD4C1-3038-E74E-98FC-933ABD7229DD}"/>
              </a:ext>
            </a:extLst>
          </p:cNvPr>
          <p:cNvGrpSpPr/>
          <p:nvPr/>
        </p:nvGrpSpPr>
        <p:grpSpPr>
          <a:xfrm>
            <a:off x="16462304" y="269730"/>
            <a:ext cx="2122106" cy="1116363"/>
            <a:chOff x="15410491" y="409609"/>
            <a:chExt cx="2122106" cy="111636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2038233-7EB3-6F46-94E2-8BA574363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2107" y="409609"/>
              <a:ext cx="699384" cy="694424"/>
            </a:xfrm>
            <a:prstGeom prst="rect">
              <a:avLst/>
            </a:prstGeom>
          </p:spPr>
        </p:pic>
        <p:grpSp>
          <p:nvGrpSpPr>
            <p:cNvPr id="1001" name="그룹 1001"/>
            <p:cNvGrpSpPr/>
            <p:nvPr/>
          </p:nvGrpSpPr>
          <p:grpSpPr>
            <a:xfrm>
              <a:off x="15410491" y="682094"/>
              <a:ext cx="2122106" cy="843878"/>
              <a:chOff x="15410491" y="682094"/>
              <a:chExt cx="2122106" cy="843878"/>
            </a:xfrm>
          </p:grpSpPr>
          <p:sp>
            <p:nvSpPr>
              <p:cNvPr id="18" name="Object 18"/>
              <p:cNvSpPr txBox="1"/>
              <p:nvPr/>
            </p:nvSpPr>
            <p:spPr>
              <a:xfrm>
                <a:off x="16032107" y="1027297"/>
                <a:ext cx="1500490" cy="358796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Arduino</a:t>
                </a:r>
              </a:p>
            </p:txBody>
          </p:sp>
          <p:grpSp>
            <p:nvGrpSpPr>
              <p:cNvPr id="1003" name="그룹 1003"/>
              <p:cNvGrpSpPr/>
              <p:nvPr/>
            </p:nvGrpSpPr>
            <p:grpSpPr>
              <a:xfrm>
                <a:off x="15540833" y="996630"/>
                <a:ext cx="409928" cy="51241"/>
                <a:chOff x="15540833" y="996630"/>
                <a:chExt cx="409928" cy="512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6200000">
                  <a:off x="15540833" y="996630"/>
                  <a:ext cx="409928" cy="51241"/>
                </a:xfrm>
                <a:prstGeom prst="rect">
                  <a:avLst/>
                </a:prstGeom>
              </p:spPr>
            </p:pic>
          </p:grpSp>
          <p:sp>
            <p:nvSpPr>
              <p:cNvPr id="22" name="Object 22"/>
              <p:cNvSpPr txBox="1"/>
              <p:nvPr/>
            </p:nvSpPr>
            <p:spPr>
              <a:xfrm>
                <a:off x="15410491" y="682094"/>
                <a:ext cx="381000" cy="843878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1200" kern="0" spc="-100" dirty="0">
                    <a:solidFill>
                      <a:schemeClr val="bg1">
                        <a:lumMod val="65000"/>
                      </a:schemeClr>
                    </a:solidFill>
                    <a:latin typeface="NIXGONFONTS-M V2.0" pitchFamily="34" charset="0"/>
                  </a:rPr>
                  <a:t> C</a:t>
                </a:r>
              </a:p>
              <a:p>
                <a:pPr algn="just"/>
                <a:r>
                  <a:rPr lang="ko-KR" alt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愛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algn="just"/>
                <a:r>
                  <a:rPr lang="en-US" altLang="ko-Kore-KR" sz="1200" kern="0" spc="-100" dirty="0" err="1">
                    <a:solidFill>
                      <a:schemeClr val="bg1">
                        <a:lumMod val="65000"/>
                      </a:schemeClr>
                    </a:solidFill>
                    <a:latin typeface="NIXGONFONTS-M V2.0" pitchFamily="34" charset="0"/>
                  </a:rPr>
                  <a:t>랑</a:t>
                </a:r>
                <a:endParaRPr lang="en-US" altLang="ko-Kore-KR" sz="1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algn="ctr"/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403A460-90AA-894F-AD21-9C1F2E7CD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6071" y="1024863"/>
              <a:ext cx="438150" cy="298879"/>
            </a:xfrm>
            <a:prstGeom prst="rect">
              <a:avLst/>
            </a:prstGeom>
          </p:spPr>
        </p:pic>
      </p:grpSp>
      <p:pic>
        <p:nvPicPr>
          <p:cNvPr id="42" name="object 9">
            <a:extLst>
              <a:ext uri="{FF2B5EF4-FFF2-40B4-BE49-F238E27FC236}">
                <a16:creationId xmlns:a16="http://schemas.microsoft.com/office/drawing/2014/main" id="{B0B45012-B5AC-414F-A3E2-CAD2610DBC0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88494" y="3547014"/>
            <a:ext cx="6394744" cy="5655045"/>
          </a:xfrm>
          <a:prstGeom prst="rect">
            <a:avLst/>
          </a:prstGeom>
        </p:spPr>
      </p:pic>
      <p:pic>
        <p:nvPicPr>
          <p:cNvPr id="43" name="Picture 517">
            <a:extLst>
              <a:ext uri="{FF2B5EF4-FFF2-40B4-BE49-F238E27FC236}">
                <a16:creationId xmlns:a16="http://schemas.microsoft.com/office/drawing/2014/main" id="{38CB1276-336D-2742-AB23-FFE6B7DC6D9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1759" y="9041275"/>
            <a:ext cx="965200" cy="97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071A2AD-8BA4-CE49-9FC7-59A2E07F1D6E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29F6FCF-3B76-E14F-B105-3594B1D2AFF6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9" name="그룹 1004">
                <a:extLst>
                  <a:ext uri="{FF2B5EF4-FFF2-40B4-BE49-F238E27FC236}">
                    <a16:creationId xmlns:a16="http://schemas.microsoft.com/office/drawing/2014/main" id="{5A4DD2DB-07D6-2C40-8350-CBD025134AD7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20" name="Object 24">
                  <a:extLst>
                    <a:ext uri="{FF2B5EF4-FFF2-40B4-BE49-F238E27FC236}">
                      <a16:creationId xmlns:a16="http://schemas.microsoft.com/office/drawing/2014/main" id="{854BA828-4C2D-254A-8C3D-3856D1D07F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02FEE1B-C3DD-9442-9086-588C1DBB8B22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ECE5EF09-0EAE-A049-91C8-CEEA0632CE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4" name="그룹 1001">
                  <a:extLst>
                    <a:ext uri="{FF2B5EF4-FFF2-40B4-BE49-F238E27FC236}">
                      <a16:creationId xmlns:a16="http://schemas.microsoft.com/office/drawing/2014/main" id="{5332F576-15B8-014B-8E8E-BDB03A7C326A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6" name="Object 18">
                    <a:extLst>
                      <a:ext uri="{FF2B5EF4-FFF2-40B4-BE49-F238E27FC236}">
                        <a16:creationId xmlns:a16="http://schemas.microsoft.com/office/drawing/2014/main" id="{40D77227-4E2F-F646-B22B-A8D3C5B58095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7" name="그룹 1003">
                    <a:extLst>
                      <a:ext uri="{FF2B5EF4-FFF2-40B4-BE49-F238E27FC236}">
                        <a16:creationId xmlns:a16="http://schemas.microsoft.com/office/drawing/2014/main" id="{389EE4BE-67DA-424E-AB5E-42DD22A62B26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19" name="Object 19">
                      <a:extLst>
                        <a:ext uri="{FF2B5EF4-FFF2-40B4-BE49-F238E27FC236}">
                          <a16:creationId xmlns:a16="http://schemas.microsoft.com/office/drawing/2014/main" id="{80190FD9-B64E-4044-AC77-E1BA261643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8" name="Object 22">
                    <a:extLst>
                      <a:ext uri="{FF2B5EF4-FFF2-40B4-BE49-F238E27FC236}">
                        <a16:creationId xmlns:a16="http://schemas.microsoft.com/office/drawing/2014/main" id="{466F4302-00B3-6C48-A959-FC80CC55567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5EE9E9A6-8F65-4244-8284-F31154DDE4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517">
                <a:extLst>
                  <a:ext uri="{FF2B5EF4-FFF2-40B4-BE49-F238E27FC236}">
                    <a16:creationId xmlns:a16="http://schemas.microsoft.com/office/drawing/2014/main" id="{D0B6DAB4-6841-6D40-8AB2-B502117A6AA2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Object 75">
                <a:extLst>
                  <a:ext uri="{FF2B5EF4-FFF2-40B4-BE49-F238E27FC236}">
                    <a16:creationId xmlns:a16="http://schemas.microsoft.com/office/drawing/2014/main" id="{7DD2A5A0-28B1-9948-8CE6-BFA5E099B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0A32B3-5C65-9548-A51F-95C9788D8C5E}"/>
                </a:ext>
              </a:extLst>
            </p:cNvPr>
            <p:cNvGrpSpPr/>
            <p:nvPr/>
          </p:nvGrpSpPr>
          <p:grpSpPr>
            <a:xfrm>
              <a:off x="1351743" y="1128353"/>
              <a:ext cx="9339728" cy="1262244"/>
              <a:chOff x="1351743" y="1128353"/>
              <a:chExt cx="9339728" cy="1262244"/>
            </a:xfrm>
          </p:grpSpPr>
          <p:sp>
            <p:nvSpPr>
              <p:cNvPr id="7" name="Object 82">
                <a:extLst>
                  <a:ext uri="{FF2B5EF4-FFF2-40B4-BE49-F238E27FC236}">
                    <a16:creationId xmlns:a16="http://schemas.microsoft.com/office/drawing/2014/main" id="{406F67C0-1489-EC44-A5C0-8D5501238E4A}"/>
                  </a:ext>
                </a:extLst>
              </p:cNvPr>
              <p:cNvSpPr txBox="1"/>
              <p:nvPr/>
            </p:nvSpPr>
            <p:spPr>
              <a:xfrm>
                <a:off x="2159914" y="1128353"/>
                <a:ext cx="8531557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6100" dirty="0" err="1">
                    <a:solidFill>
                      <a:srgbClr val="00A23B"/>
                    </a:solidFill>
                    <a:latin typeface="NIXGONFONTS-M V2.0" pitchFamily="34" charset="0"/>
                  </a:rPr>
                  <a:t>전압</a:t>
                </a:r>
                <a:r>
                  <a:rPr lang="en-US" altLang="ko-KR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, </a:t>
                </a:r>
                <a:r>
                  <a:rPr lang="ko-KR" alt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전류</a:t>
                </a:r>
                <a:r>
                  <a:rPr lang="en-US" altLang="ko-KR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, </a:t>
                </a:r>
                <a:r>
                  <a:rPr lang="ko-KR" alt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저항</a:t>
                </a:r>
                <a:endParaRPr lang="en-US" dirty="0"/>
              </a:p>
            </p:txBody>
          </p:sp>
          <p:sp>
            <p:nvSpPr>
              <p:cNvPr id="8" name="Object 83">
                <a:extLst>
                  <a:ext uri="{FF2B5EF4-FFF2-40B4-BE49-F238E27FC236}">
                    <a16:creationId xmlns:a16="http://schemas.microsoft.com/office/drawing/2014/main" id="{D12C396B-F0BC-484C-B698-0422ED1DA846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5.</a:t>
                </a:r>
                <a:endParaRPr lang="en-US" dirty="0"/>
              </a:p>
            </p:txBody>
          </p: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FE26A98-2DA5-CD41-AEEF-7B05FC562D79}"/>
              </a:ext>
            </a:extLst>
          </p:cNvPr>
          <p:cNvSpPr/>
          <p:nvPr/>
        </p:nvSpPr>
        <p:spPr>
          <a:xfrm>
            <a:off x="1533094" y="2440998"/>
            <a:ext cx="9144000" cy="69839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ts val="4430"/>
              </a:lnSpc>
              <a:buFont typeface="Arial" panose="020B0604020202020204" pitchFamily="34" charset="0"/>
              <a:buChar char="•"/>
              <a:tabLst>
                <a:tab pos="586740" algn="l"/>
              </a:tabLst>
            </a:pPr>
            <a:r>
              <a:rPr lang="en-US" altLang="ko-Kore-KR" sz="2800" b="1" kern="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전류</a:t>
            </a:r>
            <a:r>
              <a:rPr lang="en-US" altLang="ko-Kore-KR" sz="2800" b="1" kern="0" dirty="0">
                <a:latin typeface="Arial" panose="020B0604020202020204" pitchFamily="34" charset="0"/>
                <a:ea typeface="Arial" panose="020B0604020202020204" pitchFamily="34" charset="0"/>
                <a:cs typeface="맑은 고딕" panose="020B0503020000020004" pitchFamily="34" charset="-127"/>
              </a:rPr>
              <a:t>(I)</a:t>
            </a:r>
            <a:endParaRPr lang="ko-Kore-KR" altLang="ko-Kore-KR" sz="2800" b="1" kern="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3115"/>
              </a:lnSpc>
              <a:buFont typeface="Arial" panose="020B0604020202020204" pitchFamily="34" charset="0"/>
              <a:buChar char="–"/>
              <a:tabLst>
                <a:tab pos="988060" algn="l"/>
              </a:tabLst>
            </a:pP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단위시간동안</a:t>
            </a:r>
            <a:r>
              <a:rPr lang="ko-KR" altLang="ko-Kore-KR" sz="2400" spc="-1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공간상의</a:t>
            </a:r>
            <a:r>
              <a:rPr lang="ko-KR" altLang="ko-Kore-KR" sz="2400" spc="-1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어떤 점을</a:t>
            </a:r>
            <a:r>
              <a:rPr lang="ko-KR" altLang="ko-Kore-KR" sz="2400" spc="-1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지나가는</a:t>
            </a:r>
            <a:r>
              <a:rPr lang="ko-KR" altLang="ko-Kore-KR" sz="2400" spc="-1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전하의</a:t>
            </a:r>
            <a:r>
              <a:rPr lang="ko-KR" altLang="ko-Kore-KR" sz="2400" spc="-1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양</a:t>
            </a:r>
            <a:endParaRPr lang="ko-Kore-KR" altLang="ko-Kore-KR" sz="11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3690"/>
              </a:lnSpc>
              <a:buFont typeface="Arial" panose="020B0604020202020204" pitchFamily="34" charset="0"/>
              <a:buChar char="–"/>
              <a:tabLst>
                <a:tab pos="988060" algn="l"/>
              </a:tabLst>
            </a:pPr>
            <a:r>
              <a:rPr lang="en-US" altLang="ko-Kore-KR" sz="24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단위</a:t>
            </a:r>
            <a:r>
              <a:rPr lang="en-US" altLang="ko-Kore-KR" sz="2400" spc="15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A(ampere)</a:t>
            </a:r>
            <a:endParaRPr lang="ko-Kore-KR" altLang="ko-Kore-KR" sz="11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342900" lvl="0" indent="-342900">
              <a:lnSpc>
                <a:spcPts val="4360"/>
              </a:lnSpc>
              <a:buFont typeface="Arial" panose="020B0604020202020204" pitchFamily="34" charset="0"/>
              <a:buChar char="•"/>
              <a:tabLst>
                <a:tab pos="586740" algn="l"/>
              </a:tabLst>
            </a:pPr>
            <a:r>
              <a:rPr lang="en-US" altLang="ko-Kore-KR" sz="2800" b="1" kern="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전압</a:t>
            </a:r>
            <a:r>
              <a:rPr lang="en-US" altLang="ko-Kore-KR" sz="2800" b="1" kern="0" dirty="0">
                <a:latin typeface="Arial" panose="020B0604020202020204" pitchFamily="34" charset="0"/>
                <a:ea typeface="Arial" panose="020B0604020202020204" pitchFamily="34" charset="0"/>
                <a:cs typeface="맑은 고딕" panose="020B0503020000020004" pitchFamily="34" charset="-127"/>
              </a:rPr>
              <a:t>(V)</a:t>
            </a:r>
            <a:endParaRPr lang="ko-Kore-KR" altLang="ko-Kore-KR" sz="2800" b="1" kern="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3115"/>
              </a:lnSpc>
              <a:buFont typeface="Arial" panose="020B0604020202020204" pitchFamily="34" charset="0"/>
              <a:buChar char="–"/>
              <a:tabLst>
                <a:tab pos="988060" algn="l"/>
              </a:tabLst>
            </a:pP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도체</a:t>
            </a:r>
            <a:r>
              <a:rPr lang="ko-KR" altLang="ko-Kore-KR" sz="2400" spc="-4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내에</a:t>
            </a:r>
            <a:r>
              <a:rPr lang="ko-KR" altLang="ko-Kore-KR" sz="2400" spc="-5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있는</a:t>
            </a:r>
            <a:r>
              <a:rPr lang="ko-KR" altLang="ko-Kore-KR" sz="2400" spc="-3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두</a:t>
            </a:r>
            <a:r>
              <a:rPr lang="ko-KR" altLang="ko-Kore-KR" sz="2400" spc="-4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점</a:t>
            </a:r>
            <a:r>
              <a:rPr lang="ko-KR" altLang="ko-Kore-KR" sz="2400" spc="-3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사이의</a:t>
            </a:r>
            <a:r>
              <a:rPr lang="ko-KR" altLang="ko-Kore-KR" sz="2400" spc="-4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전기적인</a:t>
            </a:r>
            <a:r>
              <a:rPr lang="ko-KR" altLang="ko-Kore-KR" sz="2400" spc="-5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위치에너지</a:t>
            </a:r>
            <a:r>
              <a:rPr lang="ko-KR" altLang="ko-Kore-KR" sz="2400" spc="-5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차</a:t>
            </a:r>
            <a:endParaRPr lang="ko-Kore-KR" altLang="ko-Kore-KR" sz="11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3170"/>
              </a:lnSpc>
              <a:buFont typeface="Arial" panose="020B0604020202020204" pitchFamily="34" charset="0"/>
              <a:buChar char="–"/>
              <a:tabLst>
                <a:tab pos="988060" algn="l"/>
              </a:tabLst>
            </a:pP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전류는</a:t>
            </a:r>
            <a:r>
              <a:rPr lang="ko-KR" altLang="ko-Kore-KR" sz="2400" spc="-4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전위가</a:t>
            </a:r>
            <a:r>
              <a:rPr lang="ko-KR" altLang="ko-Kore-KR" sz="2400" spc="-2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높은</a:t>
            </a:r>
            <a:r>
              <a:rPr lang="ko-KR" altLang="ko-Kore-KR" sz="2400" spc="-2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곳에서</a:t>
            </a:r>
            <a:r>
              <a:rPr lang="ko-KR" altLang="ko-Kore-KR" sz="2400" spc="-3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낮은</a:t>
            </a:r>
            <a:r>
              <a:rPr lang="ko-KR" altLang="ko-Kore-KR" sz="2400" spc="-2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곳으로</a:t>
            </a:r>
            <a:r>
              <a:rPr lang="ko-KR" altLang="ko-Kore-KR" sz="2400" spc="-3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흐름</a:t>
            </a:r>
            <a:endParaRPr lang="en-US" altLang="ko-KR" sz="24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3170"/>
              </a:lnSpc>
              <a:buFont typeface="Arial" panose="020B0604020202020204" pitchFamily="34" charset="0"/>
              <a:buChar char="–"/>
              <a:tabLst>
                <a:tab pos="988060" algn="l"/>
              </a:tabLst>
            </a:pPr>
            <a:r>
              <a:rPr lang="ko-Kore-KR" altLang="ko-Kore-KR" sz="2400" dirty="0">
                <a:latin typeface="Arial" panose="020B0604020202020204" pitchFamily="34" charset="0"/>
                <a:cs typeface="맑은 고딕" panose="020B0503020000020004" pitchFamily="34" charset="-127"/>
              </a:rPr>
              <a:t>단위 </a:t>
            </a:r>
            <a:r>
              <a:rPr lang="ko-Kore-KR" altLang="ko-Kore-KR" sz="2400" dirty="0">
                <a:latin typeface="Arial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V(v</a:t>
            </a:r>
            <a:r>
              <a:rPr lang="en-US" altLang="ko-Kore-KR" sz="2400" dirty="0">
                <a:latin typeface="Arial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ore-KR" altLang="ko-Kore-KR" sz="2400" dirty="0">
                <a:latin typeface="Arial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olt)</a:t>
            </a:r>
            <a:endParaRPr lang="en-US" altLang="ko-Kore-KR" sz="2400" dirty="0">
              <a:latin typeface="Arial" panose="020B0604020202020204" pitchFamily="34" charset="0"/>
              <a:ea typeface="Microsoft Sans Serif" panose="020B0604020202020204" pitchFamily="34" charset="0"/>
              <a:cs typeface="맑은 고딕" panose="020B0503020000020004" pitchFamily="34" charset="-127"/>
            </a:endParaRPr>
          </a:p>
          <a:p>
            <a:pPr marL="342900" lvl="0" indent="-342900">
              <a:lnSpc>
                <a:spcPts val="4430"/>
              </a:lnSpc>
              <a:spcBef>
                <a:spcPts val="1895"/>
              </a:spcBef>
              <a:buFont typeface="Arial" panose="020B0604020202020204" pitchFamily="34" charset="0"/>
              <a:buChar char="•"/>
              <a:tabLst>
                <a:tab pos="586740" algn="l"/>
              </a:tabLst>
            </a:pPr>
            <a:r>
              <a:rPr lang="ko-Kore-KR" altLang="en-US" sz="2800" b="1" kern="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저</a:t>
            </a:r>
            <a:r>
              <a:rPr lang="en-US" altLang="ko-Kore-KR" sz="2800" b="1" kern="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항</a:t>
            </a:r>
            <a:r>
              <a:rPr lang="en-US" altLang="ko-Kore-KR" sz="2800" b="1" kern="0" dirty="0">
                <a:latin typeface="Arial" panose="020B0604020202020204" pitchFamily="34" charset="0"/>
                <a:ea typeface="Arial" panose="020B0604020202020204" pitchFamily="34" charset="0"/>
                <a:cs typeface="맑은 고딕" panose="020B0503020000020004" pitchFamily="34" charset="-127"/>
              </a:rPr>
              <a:t>(R)</a:t>
            </a:r>
            <a:endParaRPr lang="ko-Kore-KR" altLang="ko-Kore-KR" sz="2800" b="1" kern="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3115"/>
              </a:lnSpc>
              <a:buFont typeface="Arial" panose="020B0604020202020204" pitchFamily="34" charset="0"/>
              <a:buChar char="–"/>
              <a:tabLst>
                <a:tab pos="988060" algn="l"/>
              </a:tabLst>
            </a:pP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전류의</a:t>
            </a:r>
            <a:r>
              <a:rPr lang="ko-KR" altLang="ko-Kore-KR" sz="2400" spc="1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흐름을</a:t>
            </a:r>
            <a:r>
              <a:rPr lang="ko-KR" altLang="ko-Kore-KR" sz="2400" spc="3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방해하는</a:t>
            </a:r>
            <a:r>
              <a:rPr lang="ko-KR" altLang="ko-Kore-KR" sz="2400" spc="2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성질</a:t>
            </a:r>
            <a:endParaRPr lang="ko-Kore-KR" altLang="ko-Kore-KR" sz="11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3170"/>
              </a:lnSpc>
              <a:buFont typeface="Arial" panose="020B0604020202020204" pitchFamily="34" charset="0"/>
              <a:buChar char="–"/>
              <a:tabLst>
                <a:tab pos="988060" algn="l"/>
              </a:tabLst>
            </a:pPr>
            <a:r>
              <a:rPr lang="en-US" altLang="ko-Kore-KR" sz="24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과전류</a:t>
            </a:r>
            <a:r>
              <a:rPr lang="en-US" altLang="ko-Kore-KR" sz="2400" spc="-5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24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방지</a:t>
            </a:r>
            <a:endParaRPr lang="ko-Kore-KR" altLang="ko-Kore-KR" sz="11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3760"/>
              </a:lnSpc>
              <a:buFont typeface="Arial" panose="020B0604020202020204" pitchFamily="34" charset="0"/>
              <a:buChar char="–"/>
              <a:tabLst>
                <a:tab pos="988060" algn="l"/>
              </a:tabLst>
            </a:pPr>
            <a:r>
              <a:rPr lang="en-US" altLang="ko-Kore-KR" sz="24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단위</a:t>
            </a:r>
            <a:r>
              <a:rPr lang="en-US" altLang="ko-Kore-KR" sz="2400" spc="33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24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Ω</a:t>
            </a:r>
            <a:r>
              <a:rPr lang="en-US" altLang="ko-Kore-KR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(ohm)</a:t>
            </a:r>
            <a:endParaRPr lang="ko-Kore-KR" altLang="ko-Kore-KR" sz="11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3170"/>
              </a:lnSpc>
              <a:buFont typeface="Arial" panose="020B0604020202020204" pitchFamily="34" charset="0"/>
              <a:buChar char="–"/>
              <a:tabLst>
                <a:tab pos="988060" algn="l"/>
              </a:tabLst>
            </a:pPr>
            <a:endParaRPr lang="en-US" altLang="ko-Kore-KR" sz="2400" dirty="0">
              <a:latin typeface="Arial" panose="020B0604020202020204" pitchFamily="34" charset="0"/>
              <a:ea typeface="Microsoft Sans Serif" panose="020B0604020202020204" pitchFamily="34" charset="0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3170"/>
              </a:lnSpc>
              <a:buFont typeface="Arial" panose="020B0604020202020204" pitchFamily="34" charset="0"/>
              <a:buChar char="–"/>
              <a:tabLst>
                <a:tab pos="988060" algn="l"/>
              </a:tabLst>
            </a:pPr>
            <a:endParaRPr lang="ko-Kore-KR" altLang="ko-Kore-KR" dirty="0">
              <a:latin typeface="Arial" panose="020B0604020202020204" pitchFamily="34" charset="0"/>
            </a:endParaRPr>
          </a:p>
          <a:p>
            <a:pPr lvl="1">
              <a:lnSpc>
                <a:spcPts val="3170"/>
              </a:lnSpc>
              <a:tabLst>
                <a:tab pos="988060" algn="l"/>
              </a:tabLst>
            </a:pPr>
            <a:endParaRPr lang="ko-KR" altLang="en-US" sz="24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lvl="1">
              <a:lnSpc>
                <a:spcPts val="3170"/>
              </a:lnSpc>
              <a:tabLst>
                <a:tab pos="988060" algn="l"/>
              </a:tabLst>
            </a:pPr>
            <a:endParaRPr lang="ko-Kore-KR" altLang="ko-Kore-KR" sz="1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EDE3192C-7595-C242-AF05-0FB61C2F6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236" y="2844906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KR" altLang="ko-Kore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31" name="image77.png" descr="http://www.build-electronic-circuits.com/wp-content/uploads/2014/09/Ohms-law-cartoon-cropped.jpg">
            <a:extLst>
              <a:ext uri="{FF2B5EF4-FFF2-40B4-BE49-F238E27FC236}">
                <a16:creationId xmlns:a16="http://schemas.microsoft.com/office/drawing/2014/main" id="{FC2276D3-1FE9-214B-91C7-EB829A35E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208" y="5311751"/>
            <a:ext cx="5112481" cy="422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054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127F430-1C1B-3641-8491-80384665CB4B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AF57868-A4AE-0045-8EDF-076CBD053F2B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9" name="그룹 1004">
                <a:extLst>
                  <a:ext uri="{FF2B5EF4-FFF2-40B4-BE49-F238E27FC236}">
                    <a16:creationId xmlns:a16="http://schemas.microsoft.com/office/drawing/2014/main" id="{8B2B5711-6C97-5440-BC3F-F2EE09DE87F6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20" name="Object 24">
                  <a:extLst>
                    <a:ext uri="{FF2B5EF4-FFF2-40B4-BE49-F238E27FC236}">
                      <a16:creationId xmlns:a16="http://schemas.microsoft.com/office/drawing/2014/main" id="{26064CF0-9DCB-0041-A2A3-FD64C50178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9A551EA-231D-1943-90AB-7F07546AFEB4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5E5645F6-7A3B-5B4B-8B8D-F3B5755BCC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4" name="그룹 1001">
                  <a:extLst>
                    <a:ext uri="{FF2B5EF4-FFF2-40B4-BE49-F238E27FC236}">
                      <a16:creationId xmlns:a16="http://schemas.microsoft.com/office/drawing/2014/main" id="{0E4C0139-9478-844B-9982-CFB6B06C9DF0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6" name="Object 18">
                    <a:extLst>
                      <a:ext uri="{FF2B5EF4-FFF2-40B4-BE49-F238E27FC236}">
                        <a16:creationId xmlns:a16="http://schemas.microsoft.com/office/drawing/2014/main" id="{01F1FE13-8E38-0E41-B2C7-04162089F263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7" name="그룹 1003">
                    <a:extLst>
                      <a:ext uri="{FF2B5EF4-FFF2-40B4-BE49-F238E27FC236}">
                        <a16:creationId xmlns:a16="http://schemas.microsoft.com/office/drawing/2014/main" id="{184F34FC-DEAA-C447-8E20-FA77A64881D9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19" name="Object 19">
                      <a:extLst>
                        <a:ext uri="{FF2B5EF4-FFF2-40B4-BE49-F238E27FC236}">
                          <a16:creationId xmlns:a16="http://schemas.microsoft.com/office/drawing/2014/main" id="{0A53302C-FCE9-7D43-89BF-126268C4369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8" name="Object 22">
                    <a:extLst>
                      <a:ext uri="{FF2B5EF4-FFF2-40B4-BE49-F238E27FC236}">
                        <a16:creationId xmlns:a16="http://schemas.microsoft.com/office/drawing/2014/main" id="{98A48376-D710-0F4D-869D-22A3BD25D986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9B97CF0A-A7C9-F440-996B-C1DC969770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517">
                <a:extLst>
                  <a:ext uri="{FF2B5EF4-FFF2-40B4-BE49-F238E27FC236}">
                    <a16:creationId xmlns:a16="http://schemas.microsoft.com/office/drawing/2014/main" id="{D1A153DB-ACD6-A147-ABE6-ADF49E4CEFE9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Object 75">
                <a:extLst>
                  <a:ext uri="{FF2B5EF4-FFF2-40B4-BE49-F238E27FC236}">
                    <a16:creationId xmlns:a16="http://schemas.microsoft.com/office/drawing/2014/main" id="{2B939F9D-15B2-5A4F-AEB6-DEDD32E16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191F890-9855-D243-A46F-805603AB3377}"/>
                </a:ext>
              </a:extLst>
            </p:cNvPr>
            <p:cNvGrpSpPr/>
            <p:nvPr/>
          </p:nvGrpSpPr>
          <p:grpSpPr>
            <a:xfrm>
              <a:off x="1351743" y="1128353"/>
              <a:ext cx="9339728" cy="1262244"/>
              <a:chOff x="1351743" y="1128353"/>
              <a:chExt cx="9339728" cy="1262244"/>
            </a:xfrm>
          </p:grpSpPr>
          <p:sp>
            <p:nvSpPr>
              <p:cNvPr id="7" name="Object 82">
                <a:extLst>
                  <a:ext uri="{FF2B5EF4-FFF2-40B4-BE49-F238E27FC236}">
                    <a16:creationId xmlns:a16="http://schemas.microsoft.com/office/drawing/2014/main" id="{4C7B2C23-CC02-7548-99A3-73E4068B9D26}"/>
                  </a:ext>
                </a:extLst>
              </p:cNvPr>
              <p:cNvSpPr txBox="1"/>
              <p:nvPr/>
            </p:nvSpPr>
            <p:spPr>
              <a:xfrm>
                <a:off x="2159914" y="1128353"/>
                <a:ext cx="8531557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Install Arduino</a:t>
                </a:r>
                <a:endParaRPr lang="en-US" dirty="0"/>
              </a:p>
            </p:txBody>
          </p:sp>
          <p:sp>
            <p:nvSpPr>
              <p:cNvPr id="8" name="Object 83">
                <a:extLst>
                  <a:ext uri="{FF2B5EF4-FFF2-40B4-BE49-F238E27FC236}">
                    <a16:creationId xmlns:a16="http://schemas.microsoft.com/office/drawing/2014/main" id="{63261B42-FD11-D541-974E-BF14929751FB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6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233EC2-1850-AD43-95A3-02F0A43B318A}"/>
              </a:ext>
            </a:extLst>
          </p:cNvPr>
          <p:cNvSpPr/>
          <p:nvPr/>
        </p:nvSpPr>
        <p:spPr>
          <a:xfrm>
            <a:off x="1853692" y="2547334"/>
            <a:ext cx="9144000" cy="11345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ts val="3970"/>
              </a:lnSpc>
              <a:buFont typeface="Arial" panose="020B0604020202020204" pitchFamily="34" charset="0"/>
              <a:buChar char="•"/>
              <a:tabLst>
                <a:tab pos="586740" algn="l"/>
              </a:tabLst>
            </a:pPr>
            <a:r>
              <a:rPr lang="en-US" altLang="ko-Kore-KR" sz="3000" b="1" dirty="0">
                <a:latin typeface="Arial" panose="020B0604020202020204" pitchFamily="34" charset="0"/>
                <a:ea typeface="Arial" panose="020B0604020202020204" pitchFamily="34" charset="0"/>
                <a:cs typeface="맑은 고딕" panose="020B0503020000020004" pitchFamily="34" charset="-127"/>
              </a:rPr>
              <a:t>IDE</a:t>
            </a:r>
            <a:r>
              <a:rPr lang="en-US" altLang="ko-Kore-KR" sz="3000" b="1" spc="345" dirty="0">
                <a:latin typeface="Arial" panose="020B0604020202020204" pitchFamily="34" charset="0"/>
                <a:ea typeface="Arial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3000" b="1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다운로드</a:t>
            </a:r>
            <a:r>
              <a:rPr lang="ko-KR" altLang="ko-Kore-KR" sz="3000" b="1" spc="16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3000" b="1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및</a:t>
            </a:r>
            <a:r>
              <a:rPr lang="ko-KR" altLang="ko-Kore-KR" sz="3000" b="1" spc="15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3000" b="1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설치</a:t>
            </a:r>
            <a:r>
              <a:rPr lang="ko-KR" altLang="ko-Kore-KR" sz="3000" b="1" spc="14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3000" b="1" dirty="0">
                <a:latin typeface="Arial" panose="020B0604020202020204" pitchFamily="34" charset="0"/>
                <a:ea typeface="Arial" panose="020B0604020202020204" pitchFamily="34" charset="0"/>
                <a:cs typeface="맑은 고딕" panose="020B0503020000020004" pitchFamily="34" charset="-127"/>
              </a:rPr>
              <a:t>(</a:t>
            </a:r>
            <a:r>
              <a:rPr lang="en-US" altLang="ko-Kore-KR" sz="30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www.arduino.cc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)</a:t>
            </a:r>
            <a:endParaRPr lang="ko-Kore-KR" altLang="ko-Kore-KR" sz="30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342900" lvl="0" indent="-342900">
              <a:lnSpc>
                <a:spcPts val="4555"/>
              </a:lnSpc>
              <a:buFont typeface="Arial" panose="020B0604020202020204" pitchFamily="34" charset="0"/>
              <a:buChar char="•"/>
              <a:tabLst>
                <a:tab pos="586740" algn="l"/>
              </a:tabLst>
            </a:pPr>
            <a:r>
              <a:rPr lang="en-US" altLang="ko-Kore-KR" sz="3000" b="1" kern="0" dirty="0">
                <a:latin typeface="Arial" panose="020B0604020202020204" pitchFamily="34" charset="0"/>
                <a:ea typeface="Arial" panose="020B0604020202020204" pitchFamily="34" charset="0"/>
                <a:cs typeface="맑은 고딕" panose="020B0503020000020004" pitchFamily="34" charset="-127"/>
              </a:rPr>
              <a:t>USB</a:t>
            </a:r>
            <a:r>
              <a:rPr lang="en-US" altLang="ko-Kore-KR" sz="3000" b="1" kern="0" spc="-85" dirty="0">
                <a:latin typeface="Arial" panose="020B0604020202020204" pitchFamily="34" charset="0"/>
                <a:ea typeface="Arial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b="1" kern="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연결</a:t>
            </a:r>
            <a:endParaRPr lang="ko-Kore-KR" altLang="ko-Kore-KR" sz="3000" b="1" kern="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</p:txBody>
      </p:sp>
      <p:grpSp>
        <p:nvGrpSpPr>
          <p:cNvPr id="21" name="Group 193">
            <a:extLst>
              <a:ext uri="{FF2B5EF4-FFF2-40B4-BE49-F238E27FC236}">
                <a16:creationId xmlns:a16="http://schemas.microsoft.com/office/drawing/2014/main" id="{866CC560-4A3A-7A4B-9043-8A0D3771A31F}"/>
              </a:ext>
            </a:extLst>
          </p:cNvPr>
          <p:cNvGrpSpPr>
            <a:grpSpLocks/>
          </p:cNvGrpSpPr>
          <p:nvPr/>
        </p:nvGrpSpPr>
        <p:grpSpPr bwMode="auto">
          <a:xfrm>
            <a:off x="1830688" y="3838612"/>
            <a:ext cx="12952112" cy="6161462"/>
            <a:chOff x="1080" y="3900"/>
            <a:chExt cx="13200" cy="5880"/>
          </a:xfrm>
        </p:grpSpPr>
        <p:pic>
          <p:nvPicPr>
            <p:cNvPr id="22" name="Picture 204">
              <a:extLst>
                <a:ext uri="{FF2B5EF4-FFF2-40B4-BE49-F238E27FC236}">
                  <a16:creationId xmlns:a16="http://schemas.microsoft.com/office/drawing/2014/main" id="{79C1AF8A-6683-FF4B-A92E-44D64E126E2B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" y="5122"/>
              <a:ext cx="3999" cy="3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03">
              <a:extLst>
                <a:ext uri="{FF2B5EF4-FFF2-40B4-BE49-F238E27FC236}">
                  <a16:creationId xmlns:a16="http://schemas.microsoft.com/office/drawing/2014/main" id="{561DDEAB-8656-1242-81EE-F6A851E806CE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7" y="5378"/>
              <a:ext cx="2835" cy="1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Rectangle 202">
              <a:extLst>
                <a:ext uri="{FF2B5EF4-FFF2-40B4-BE49-F238E27FC236}">
                  <a16:creationId xmlns:a16="http://schemas.microsoft.com/office/drawing/2014/main" id="{226B18D9-86C7-8746-AA43-9BD92FF2A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7" y="5348"/>
              <a:ext cx="2895" cy="1988"/>
            </a:xfrm>
            <a:prstGeom prst="rect">
              <a:avLst/>
            </a:prstGeom>
            <a:noFill/>
            <a:ln w="38100">
              <a:solidFill>
                <a:srgbClr val="20586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pic>
          <p:nvPicPr>
            <p:cNvPr id="25" name="Picture 201">
              <a:extLst>
                <a:ext uri="{FF2B5EF4-FFF2-40B4-BE49-F238E27FC236}">
                  <a16:creationId xmlns:a16="http://schemas.microsoft.com/office/drawing/2014/main" id="{A5AE4DD4-C3F9-B042-8FA6-AB93E41DD20C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" y="7516"/>
              <a:ext cx="4078" cy="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00">
              <a:extLst>
                <a:ext uri="{FF2B5EF4-FFF2-40B4-BE49-F238E27FC236}">
                  <a16:creationId xmlns:a16="http://schemas.microsoft.com/office/drawing/2014/main" id="{6289929E-BE60-3F4D-AD8E-F49EB4EB1383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7" y="3926"/>
              <a:ext cx="3970" cy="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99">
              <a:extLst>
                <a:ext uri="{FF2B5EF4-FFF2-40B4-BE49-F238E27FC236}">
                  <a16:creationId xmlns:a16="http://schemas.microsoft.com/office/drawing/2014/main" id="{E7954D4A-4AC3-EF44-B9FF-5D4CA80943B9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5" y="7555"/>
              <a:ext cx="3936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Freeform 198">
              <a:extLst>
                <a:ext uri="{FF2B5EF4-FFF2-40B4-BE49-F238E27FC236}">
                  <a16:creationId xmlns:a16="http://schemas.microsoft.com/office/drawing/2014/main" id="{AAA8D53E-2CDB-0845-86E3-DF98D1B3A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5" y="7555"/>
              <a:ext cx="3936" cy="339"/>
            </a:xfrm>
            <a:custGeom>
              <a:avLst/>
              <a:gdLst>
                <a:gd name="T0" fmla="+- 0 5386 5386"/>
                <a:gd name="T1" fmla="*/ T0 w 3936"/>
                <a:gd name="T2" fmla="+- 0 7724 7555"/>
                <a:gd name="T3" fmla="*/ 7724 h 339"/>
                <a:gd name="T4" fmla="+- 0 5555 5386"/>
                <a:gd name="T5" fmla="*/ T4 w 3936"/>
                <a:gd name="T6" fmla="+- 0 7555 7555"/>
                <a:gd name="T7" fmla="*/ 7555 h 339"/>
                <a:gd name="T8" fmla="+- 0 5555 5386"/>
                <a:gd name="T9" fmla="*/ T8 w 3936"/>
                <a:gd name="T10" fmla="+- 0 7640 7555"/>
                <a:gd name="T11" fmla="*/ 7640 h 339"/>
                <a:gd name="T12" fmla="+- 0 9152 5386"/>
                <a:gd name="T13" fmla="*/ T12 w 3936"/>
                <a:gd name="T14" fmla="+- 0 7640 7555"/>
                <a:gd name="T15" fmla="*/ 7640 h 339"/>
                <a:gd name="T16" fmla="+- 0 9152 5386"/>
                <a:gd name="T17" fmla="*/ T16 w 3936"/>
                <a:gd name="T18" fmla="+- 0 7555 7555"/>
                <a:gd name="T19" fmla="*/ 7555 h 339"/>
                <a:gd name="T20" fmla="+- 0 9322 5386"/>
                <a:gd name="T21" fmla="*/ T20 w 3936"/>
                <a:gd name="T22" fmla="+- 0 7724 7555"/>
                <a:gd name="T23" fmla="*/ 7724 h 339"/>
                <a:gd name="T24" fmla="+- 0 9152 5386"/>
                <a:gd name="T25" fmla="*/ T24 w 3936"/>
                <a:gd name="T26" fmla="+- 0 7894 7555"/>
                <a:gd name="T27" fmla="*/ 7894 h 339"/>
                <a:gd name="T28" fmla="+- 0 9152 5386"/>
                <a:gd name="T29" fmla="*/ T28 w 3936"/>
                <a:gd name="T30" fmla="+- 0 7809 7555"/>
                <a:gd name="T31" fmla="*/ 7809 h 339"/>
                <a:gd name="T32" fmla="+- 0 5555 5386"/>
                <a:gd name="T33" fmla="*/ T32 w 3936"/>
                <a:gd name="T34" fmla="+- 0 7809 7555"/>
                <a:gd name="T35" fmla="*/ 7809 h 339"/>
                <a:gd name="T36" fmla="+- 0 5555 5386"/>
                <a:gd name="T37" fmla="*/ T36 w 3936"/>
                <a:gd name="T38" fmla="+- 0 7894 7555"/>
                <a:gd name="T39" fmla="*/ 7894 h 339"/>
                <a:gd name="T40" fmla="+- 0 5386 5386"/>
                <a:gd name="T41" fmla="*/ T40 w 3936"/>
                <a:gd name="T42" fmla="+- 0 7724 7555"/>
                <a:gd name="T43" fmla="*/ 7724 h 33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</a:cxnLst>
              <a:rect l="0" t="0" r="r" b="b"/>
              <a:pathLst>
                <a:path w="3936" h="339">
                  <a:moveTo>
                    <a:pt x="0" y="169"/>
                  </a:moveTo>
                  <a:lnTo>
                    <a:pt x="169" y="0"/>
                  </a:lnTo>
                  <a:lnTo>
                    <a:pt x="169" y="85"/>
                  </a:lnTo>
                  <a:lnTo>
                    <a:pt x="3766" y="85"/>
                  </a:lnTo>
                  <a:lnTo>
                    <a:pt x="3766" y="0"/>
                  </a:lnTo>
                  <a:lnTo>
                    <a:pt x="3936" y="169"/>
                  </a:lnTo>
                  <a:lnTo>
                    <a:pt x="3766" y="339"/>
                  </a:lnTo>
                  <a:lnTo>
                    <a:pt x="3766" y="254"/>
                  </a:lnTo>
                  <a:lnTo>
                    <a:pt x="169" y="254"/>
                  </a:lnTo>
                  <a:lnTo>
                    <a:pt x="169" y="339"/>
                  </a:lnTo>
                  <a:lnTo>
                    <a:pt x="0" y="169"/>
                  </a:lnTo>
                  <a:close/>
                </a:path>
              </a:pathLst>
            </a:custGeom>
            <a:noFill/>
            <a:ln w="9144">
              <a:solidFill>
                <a:srgbClr val="46AAC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pic>
          <p:nvPicPr>
            <p:cNvPr id="29" name="Picture 197">
              <a:extLst>
                <a:ext uri="{FF2B5EF4-FFF2-40B4-BE49-F238E27FC236}">
                  <a16:creationId xmlns:a16="http://schemas.microsoft.com/office/drawing/2014/main" id="{7C9EEEB9-3CCC-234A-B3DA-D73DBF55E74D}"/>
                </a:ext>
              </a:extLst>
            </p:cNvPr>
            <p:cNvPicPr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" y="3900"/>
              <a:ext cx="6000" cy="5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Freeform 196">
              <a:extLst>
                <a:ext uri="{FF2B5EF4-FFF2-40B4-BE49-F238E27FC236}">
                  <a16:creationId xmlns:a16="http://schemas.microsoft.com/office/drawing/2014/main" id="{AC6F9B45-72C6-7546-8F98-E7822B75F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" y="8122"/>
              <a:ext cx="1476" cy="238"/>
            </a:xfrm>
            <a:custGeom>
              <a:avLst/>
              <a:gdLst>
                <a:gd name="T0" fmla="+- 0 2024 2024"/>
                <a:gd name="T1" fmla="*/ T0 w 1476"/>
                <a:gd name="T2" fmla="+- 0 8162 8123"/>
                <a:gd name="T3" fmla="*/ 8162 h 238"/>
                <a:gd name="T4" fmla="+- 0 2028 2024"/>
                <a:gd name="T5" fmla="*/ T4 w 1476"/>
                <a:gd name="T6" fmla="+- 0 8147 8123"/>
                <a:gd name="T7" fmla="*/ 8147 h 238"/>
                <a:gd name="T8" fmla="+- 0 2036 2024"/>
                <a:gd name="T9" fmla="*/ T8 w 1476"/>
                <a:gd name="T10" fmla="+- 0 8134 8123"/>
                <a:gd name="T11" fmla="*/ 8134 h 238"/>
                <a:gd name="T12" fmla="+- 0 2049 2024"/>
                <a:gd name="T13" fmla="*/ T12 w 1476"/>
                <a:gd name="T14" fmla="+- 0 8126 8123"/>
                <a:gd name="T15" fmla="*/ 8126 h 238"/>
                <a:gd name="T16" fmla="+- 0 2064 2024"/>
                <a:gd name="T17" fmla="*/ T16 w 1476"/>
                <a:gd name="T18" fmla="+- 0 8123 8123"/>
                <a:gd name="T19" fmla="*/ 8123 h 238"/>
                <a:gd name="T20" fmla="+- 0 3461 2024"/>
                <a:gd name="T21" fmla="*/ T20 w 1476"/>
                <a:gd name="T22" fmla="+- 0 8123 8123"/>
                <a:gd name="T23" fmla="*/ 8123 h 238"/>
                <a:gd name="T24" fmla="+- 0 3476 2024"/>
                <a:gd name="T25" fmla="*/ T24 w 1476"/>
                <a:gd name="T26" fmla="+- 0 8126 8123"/>
                <a:gd name="T27" fmla="*/ 8126 h 238"/>
                <a:gd name="T28" fmla="+- 0 3489 2024"/>
                <a:gd name="T29" fmla="*/ T28 w 1476"/>
                <a:gd name="T30" fmla="+- 0 8134 8123"/>
                <a:gd name="T31" fmla="*/ 8134 h 238"/>
                <a:gd name="T32" fmla="+- 0 3497 2024"/>
                <a:gd name="T33" fmla="*/ T32 w 1476"/>
                <a:gd name="T34" fmla="+- 0 8147 8123"/>
                <a:gd name="T35" fmla="*/ 8147 h 238"/>
                <a:gd name="T36" fmla="+- 0 3500 2024"/>
                <a:gd name="T37" fmla="*/ T36 w 1476"/>
                <a:gd name="T38" fmla="+- 0 8162 8123"/>
                <a:gd name="T39" fmla="*/ 8162 h 238"/>
                <a:gd name="T40" fmla="+- 0 3500 2024"/>
                <a:gd name="T41" fmla="*/ T40 w 1476"/>
                <a:gd name="T42" fmla="+- 0 8321 8123"/>
                <a:gd name="T43" fmla="*/ 8321 h 238"/>
                <a:gd name="T44" fmla="+- 0 3497 2024"/>
                <a:gd name="T45" fmla="*/ T44 w 1476"/>
                <a:gd name="T46" fmla="+- 0 8336 8123"/>
                <a:gd name="T47" fmla="*/ 8336 h 238"/>
                <a:gd name="T48" fmla="+- 0 3489 2024"/>
                <a:gd name="T49" fmla="*/ T48 w 1476"/>
                <a:gd name="T50" fmla="+- 0 8349 8123"/>
                <a:gd name="T51" fmla="*/ 8349 h 238"/>
                <a:gd name="T52" fmla="+- 0 3476 2024"/>
                <a:gd name="T53" fmla="*/ T52 w 1476"/>
                <a:gd name="T54" fmla="+- 0 8357 8123"/>
                <a:gd name="T55" fmla="*/ 8357 h 238"/>
                <a:gd name="T56" fmla="+- 0 3461 2024"/>
                <a:gd name="T57" fmla="*/ T56 w 1476"/>
                <a:gd name="T58" fmla="+- 0 8360 8123"/>
                <a:gd name="T59" fmla="*/ 8360 h 238"/>
                <a:gd name="T60" fmla="+- 0 2064 2024"/>
                <a:gd name="T61" fmla="*/ T60 w 1476"/>
                <a:gd name="T62" fmla="+- 0 8360 8123"/>
                <a:gd name="T63" fmla="*/ 8360 h 238"/>
                <a:gd name="T64" fmla="+- 0 2049 2024"/>
                <a:gd name="T65" fmla="*/ T64 w 1476"/>
                <a:gd name="T66" fmla="+- 0 8357 8123"/>
                <a:gd name="T67" fmla="*/ 8357 h 238"/>
                <a:gd name="T68" fmla="+- 0 2036 2024"/>
                <a:gd name="T69" fmla="*/ T68 w 1476"/>
                <a:gd name="T70" fmla="+- 0 8349 8123"/>
                <a:gd name="T71" fmla="*/ 8349 h 238"/>
                <a:gd name="T72" fmla="+- 0 2028 2024"/>
                <a:gd name="T73" fmla="*/ T72 w 1476"/>
                <a:gd name="T74" fmla="+- 0 8336 8123"/>
                <a:gd name="T75" fmla="*/ 8336 h 238"/>
                <a:gd name="T76" fmla="+- 0 2024 2024"/>
                <a:gd name="T77" fmla="*/ T76 w 1476"/>
                <a:gd name="T78" fmla="+- 0 8321 8123"/>
                <a:gd name="T79" fmla="*/ 8321 h 238"/>
                <a:gd name="T80" fmla="+- 0 2024 2024"/>
                <a:gd name="T81" fmla="*/ T80 w 1476"/>
                <a:gd name="T82" fmla="+- 0 8162 8123"/>
                <a:gd name="T83" fmla="*/ 8162 h 23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</a:cxnLst>
              <a:rect l="0" t="0" r="r" b="b"/>
              <a:pathLst>
                <a:path w="1476" h="238">
                  <a:moveTo>
                    <a:pt x="0" y="39"/>
                  </a:moveTo>
                  <a:lnTo>
                    <a:pt x="4" y="24"/>
                  </a:lnTo>
                  <a:lnTo>
                    <a:pt x="12" y="11"/>
                  </a:lnTo>
                  <a:lnTo>
                    <a:pt x="25" y="3"/>
                  </a:lnTo>
                  <a:lnTo>
                    <a:pt x="40" y="0"/>
                  </a:lnTo>
                  <a:lnTo>
                    <a:pt x="1437" y="0"/>
                  </a:lnTo>
                  <a:lnTo>
                    <a:pt x="1452" y="3"/>
                  </a:lnTo>
                  <a:lnTo>
                    <a:pt x="1465" y="11"/>
                  </a:lnTo>
                  <a:lnTo>
                    <a:pt x="1473" y="24"/>
                  </a:lnTo>
                  <a:lnTo>
                    <a:pt x="1476" y="39"/>
                  </a:lnTo>
                  <a:lnTo>
                    <a:pt x="1476" y="198"/>
                  </a:lnTo>
                  <a:lnTo>
                    <a:pt x="1473" y="213"/>
                  </a:lnTo>
                  <a:lnTo>
                    <a:pt x="1465" y="226"/>
                  </a:lnTo>
                  <a:lnTo>
                    <a:pt x="1452" y="234"/>
                  </a:lnTo>
                  <a:lnTo>
                    <a:pt x="1437" y="237"/>
                  </a:lnTo>
                  <a:lnTo>
                    <a:pt x="40" y="237"/>
                  </a:lnTo>
                  <a:lnTo>
                    <a:pt x="25" y="234"/>
                  </a:lnTo>
                  <a:lnTo>
                    <a:pt x="12" y="226"/>
                  </a:lnTo>
                  <a:lnTo>
                    <a:pt x="4" y="213"/>
                  </a:lnTo>
                  <a:lnTo>
                    <a:pt x="0" y="198"/>
                  </a:lnTo>
                  <a:lnTo>
                    <a:pt x="0" y="39"/>
                  </a:lnTo>
                  <a:close/>
                </a:path>
              </a:pathLst>
            </a:custGeom>
            <a:noFill/>
            <a:ln w="28956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pic>
          <p:nvPicPr>
            <p:cNvPr id="31" name="Picture 195">
              <a:extLst>
                <a:ext uri="{FF2B5EF4-FFF2-40B4-BE49-F238E27FC236}">
                  <a16:creationId xmlns:a16="http://schemas.microsoft.com/office/drawing/2014/main" id="{32EF7754-7225-F642-8655-0A87B76AD969}"/>
                </a:ext>
              </a:extLst>
            </p:cNvPr>
            <p:cNvPicPr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0" y="3960"/>
              <a:ext cx="5957" cy="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194">
              <a:extLst>
                <a:ext uri="{FF2B5EF4-FFF2-40B4-BE49-F238E27FC236}">
                  <a16:creationId xmlns:a16="http://schemas.microsoft.com/office/drawing/2014/main" id="{82AF42B7-78B2-3B46-9E90-B3C9F49F462E}"/>
                </a:ext>
              </a:extLst>
            </p:cNvPr>
            <p:cNvPicPr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40" y="6288"/>
              <a:ext cx="1740" cy="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68543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D6B158-ABD7-DD42-B4DE-336941216AAF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4DCB676-9013-D745-89F8-5A28F4916F1C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22" name="그룹 1004">
                <a:extLst>
                  <a:ext uri="{FF2B5EF4-FFF2-40B4-BE49-F238E27FC236}">
                    <a16:creationId xmlns:a16="http://schemas.microsoft.com/office/drawing/2014/main" id="{50266422-EB3A-C24E-A9DC-53E6121D6B56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33" name="Object 24">
                  <a:extLst>
                    <a:ext uri="{FF2B5EF4-FFF2-40B4-BE49-F238E27FC236}">
                      <a16:creationId xmlns:a16="http://schemas.microsoft.com/office/drawing/2014/main" id="{11A1E982-1AE5-E849-99B0-66374B9B7F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64E9AD83-99E7-414E-A32C-0781DF2BB115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3DA2E7AB-97C2-7145-A21D-3958A78ADD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27" name="그룹 1001">
                  <a:extLst>
                    <a:ext uri="{FF2B5EF4-FFF2-40B4-BE49-F238E27FC236}">
                      <a16:creationId xmlns:a16="http://schemas.microsoft.com/office/drawing/2014/main" id="{423CAE69-3BBD-6A42-96FD-65E58C26C883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29" name="Object 18">
                    <a:extLst>
                      <a:ext uri="{FF2B5EF4-FFF2-40B4-BE49-F238E27FC236}">
                        <a16:creationId xmlns:a16="http://schemas.microsoft.com/office/drawing/2014/main" id="{9D06CFDA-F4AF-B94F-9DBF-C7E392C50069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30" name="그룹 1003">
                    <a:extLst>
                      <a:ext uri="{FF2B5EF4-FFF2-40B4-BE49-F238E27FC236}">
                        <a16:creationId xmlns:a16="http://schemas.microsoft.com/office/drawing/2014/main" id="{C99E882B-BE57-4440-85D6-592435AA4207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32" name="Object 19">
                      <a:extLst>
                        <a:ext uri="{FF2B5EF4-FFF2-40B4-BE49-F238E27FC236}">
                          <a16:creationId xmlns:a16="http://schemas.microsoft.com/office/drawing/2014/main" id="{AA68BF6D-C0E3-B24E-AF5C-D9F212A23D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1" name="Object 22">
                    <a:extLst>
                      <a:ext uri="{FF2B5EF4-FFF2-40B4-BE49-F238E27FC236}">
                        <a16:creationId xmlns:a16="http://schemas.microsoft.com/office/drawing/2014/main" id="{F53C8D6C-B091-2C45-8093-588CA989FEFB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AFCC7D79-CAC2-5E44-BF1B-1A548EA44F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24" name="Picture 517">
                <a:extLst>
                  <a:ext uri="{FF2B5EF4-FFF2-40B4-BE49-F238E27FC236}">
                    <a16:creationId xmlns:a16="http://schemas.microsoft.com/office/drawing/2014/main" id="{15BBA4F3-6CDE-9F41-8919-B66C1E7CDF9D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Object 75">
                <a:extLst>
                  <a:ext uri="{FF2B5EF4-FFF2-40B4-BE49-F238E27FC236}">
                    <a16:creationId xmlns:a16="http://schemas.microsoft.com/office/drawing/2014/main" id="{BD07B71E-257F-144D-B0B6-7EEA436A3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07FFE51-3153-474E-A171-AEC3EAAA9201}"/>
                </a:ext>
              </a:extLst>
            </p:cNvPr>
            <p:cNvGrpSpPr/>
            <p:nvPr/>
          </p:nvGrpSpPr>
          <p:grpSpPr>
            <a:xfrm>
              <a:off x="1351743" y="1128353"/>
              <a:ext cx="9339728" cy="1262244"/>
              <a:chOff x="1351743" y="1128353"/>
              <a:chExt cx="9339728" cy="1262244"/>
            </a:xfrm>
          </p:grpSpPr>
          <p:sp>
            <p:nvSpPr>
              <p:cNvPr id="20" name="Object 82">
                <a:extLst>
                  <a:ext uri="{FF2B5EF4-FFF2-40B4-BE49-F238E27FC236}">
                    <a16:creationId xmlns:a16="http://schemas.microsoft.com/office/drawing/2014/main" id="{137FC331-DF69-4A43-B82D-FEB7E4F18E56}"/>
                  </a:ext>
                </a:extLst>
              </p:cNvPr>
              <p:cNvSpPr txBox="1"/>
              <p:nvPr/>
            </p:nvSpPr>
            <p:spPr>
              <a:xfrm>
                <a:off x="2159914" y="1128353"/>
                <a:ext cx="8531557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Arduino IDE</a:t>
                </a:r>
                <a:endParaRPr lang="en-US" dirty="0"/>
              </a:p>
            </p:txBody>
          </p:sp>
          <p:sp>
            <p:nvSpPr>
              <p:cNvPr id="21" name="Object 83">
                <a:extLst>
                  <a:ext uri="{FF2B5EF4-FFF2-40B4-BE49-F238E27FC236}">
                    <a16:creationId xmlns:a16="http://schemas.microsoft.com/office/drawing/2014/main" id="{4F1F6FD3-F68F-5146-860D-95F76D80608F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7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B50BBEB-8E37-6542-A64B-0AB0A2E9EE29}"/>
              </a:ext>
            </a:extLst>
          </p:cNvPr>
          <p:cNvGrpSpPr/>
          <p:nvPr/>
        </p:nvGrpSpPr>
        <p:grpSpPr>
          <a:xfrm>
            <a:off x="1351743" y="2834431"/>
            <a:ext cx="8394052" cy="1524213"/>
            <a:chOff x="1999755" y="2826153"/>
            <a:chExt cx="8394052" cy="1524213"/>
          </a:xfrm>
        </p:grpSpPr>
        <p:grpSp>
          <p:nvGrpSpPr>
            <p:cNvPr id="34" name="Group 174">
              <a:extLst>
                <a:ext uri="{FF2B5EF4-FFF2-40B4-BE49-F238E27FC236}">
                  <a16:creationId xmlns:a16="http://schemas.microsoft.com/office/drawing/2014/main" id="{EC43C447-5D5E-6949-9282-E93B77CBB8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8432" y="3162300"/>
              <a:ext cx="6954520" cy="889000"/>
              <a:chOff x="1599" y="-1223"/>
              <a:chExt cx="10952" cy="1400"/>
            </a:xfrm>
          </p:grpSpPr>
          <p:pic>
            <p:nvPicPr>
              <p:cNvPr id="35" name="Picture 178">
                <a:extLst>
                  <a:ext uri="{FF2B5EF4-FFF2-40B4-BE49-F238E27FC236}">
                    <a16:creationId xmlns:a16="http://schemas.microsoft.com/office/drawing/2014/main" id="{FBBA831A-B270-3248-8D25-060BE921C8F8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9" y="-939"/>
                <a:ext cx="10952" cy="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6" name="Line 177">
                <a:extLst>
                  <a:ext uri="{FF2B5EF4-FFF2-40B4-BE49-F238E27FC236}">
                    <a16:creationId xmlns:a16="http://schemas.microsoft.com/office/drawing/2014/main" id="{3E24FE06-F8EB-2149-899F-37533A532F5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46" y="-339"/>
                <a:ext cx="0" cy="412"/>
              </a:xfrm>
              <a:prstGeom prst="line">
                <a:avLst/>
              </a:prstGeom>
              <a:noFill/>
              <a:ln w="44196">
                <a:solidFill>
                  <a:srgbClr val="E36C09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" name="Line 176">
                <a:extLst>
                  <a:ext uri="{FF2B5EF4-FFF2-40B4-BE49-F238E27FC236}">
                    <a16:creationId xmlns:a16="http://schemas.microsoft.com/office/drawing/2014/main" id="{05AFCFFF-5524-DD40-88A1-77226D4CE3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372" y="-348"/>
                <a:ext cx="0" cy="525"/>
              </a:xfrm>
              <a:prstGeom prst="line">
                <a:avLst/>
              </a:prstGeom>
              <a:noFill/>
              <a:ln w="67310">
                <a:solidFill>
                  <a:srgbClr val="E36C09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8" name="AutoShape 175">
                <a:extLst>
                  <a:ext uri="{FF2B5EF4-FFF2-40B4-BE49-F238E27FC236}">
                    <a16:creationId xmlns:a16="http://schemas.microsoft.com/office/drawing/2014/main" id="{3A9F63CC-C1A2-AE4C-9088-C7F2AFC15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8" y="-1223"/>
                <a:ext cx="9527" cy="1375"/>
              </a:xfrm>
              <a:custGeom>
                <a:avLst/>
                <a:gdLst>
                  <a:gd name="T0" fmla="+- 0 2820 2699"/>
                  <a:gd name="T1" fmla="*/ T0 w 9527"/>
                  <a:gd name="T2" fmla="+- 0 -1136 -1223"/>
                  <a:gd name="T3" fmla="*/ -1136 h 1375"/>
                  <a:gd name="T4" fmla="+- 0 2699 2699"/>
                  <a:gd name="T5" fmla="*/ T4 w 9527"/>
                  <a:gd name="T6" fmla="+- 0 -724 -1223"/>
                  <a:gd name="T7" fmla="*/ -724 h 1375"/>
                  <a:gd name="T8" fmla="+- 0 4662 2699"/>
                  <a:gd name="T9" fmla="*/ T8 w 9527"/>
                  <a:gd name="T10" fmla="+- 0 -282 -1223"/>
                  <a:gd name="T11" fmla="*/ -282 h 1375"/>
                  <a:gd name="T12" fmla="+- 0 4890 2699"/>
                  <a:gd name="T13" fmla="*/ T12 w 9527"/>
                  <a:gd name="T14" fmla="+- 0 152 -1223"/>
                  <a:gd name="T15" fmla="*/ 152 h 1375"/>
                  <a:gd name="T16" fmla="+- 0 3971 2699"/>
                  <a:gd name="T17" fmla="*/ T16 w 9527"/>
                  <a:gd name="T18" fmla="+- 0 -1223 -1223"/>
                  <a:gd name="T19" fmla="*/ -1223 h 1375"/>
                  <a:gd name="T20" fmla="+- 0 3971 2699"/>
                  <a:gd name="T21" fmla="*/ T20 w 9527"/>
                  <a:gd name="T22" fmla="+- 0 -810 -1223"/>
                  <a:gd name="T23" fmla="*/ -810 h 1375"/>
                  <a:gd name="T24" fmla="+- 0 12225 2699"/>
                  <a:gd name="T25" fmla="*/ T24 w 9527"/>
                  <a:gd name="T26" fmla="+- 0 -332 -1223"/>
                  <a:gd name="T27" fmla="*/ -332 h 1375"/>
                  <a:gd name="T28" fmla="+- 0 12157 2699"/>
                  <a:gd name="T29" fmla="*/ T28 w 9527"/>
                  <a:gd name="T30" fmla="+- 0 121 -1223"/>
                  <a:gd name="T31" fmla="*/ 121 h 137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</a:cxnLst>
                <a:rect l="0" t="0" r="r" b="b"/>
                <a:pathLst>
                  <a:path w="9527" h="1375">
                    <a:moveTo>
                      <a:pt x="121" y="87"/>
                    </a:moveTo>
                    <a:lnTo>
                      <a:pt x="0" y="499"/>
                    </a:lnTo>
                    <a:moveTo>
                      <a:pt x="1963" y="941"/>
                    </a:moveTo>
                    <a:lnTo>
                      <a:pt x="2191" y="1375"/>
                    </a:lnTo>
                    <a:moveTo>
                      <a:pt x="1272" y="0"/>
                    </a:moveTo>
                    <a:lnTo>
                      <a:pt x="1272" y="413"/>
                    </a:lnTo>
                    <a:moveTo>
                      <a:pt x="9526" y="891"/>
                    </a:moveTo>
                    <a:lnTo>
                      <a:pt x="9458" y="1344"/>
                    </a:lnTo>
                  </a:path>
                </a:pathLst>
              </a:custGeom>
              <a:noFill/>
              <a:ln w="44196">
                <a:solidFill>
                  <a:srgbClr val="E36C09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51E9BB2-AD88-9546-B97D-7CA851033DEB}"/>
                </a:ext>
              </a:extLst>
            </p:cNvPr>
            <p:cNvSpPr/>
            <p:nvPr/>
          </p:nvSpPr>
          <p:spPr>
            <a:xfrm>
              <a:off x="7823167" y="3926642"/>
              <a:ext cx="25706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803910">
                <a:spcBef>
                  <a:spcPts val="165"/>
                </a:spcBef>
                <a:spcAft>
                  <a:spcPts val="0"/>
                </a:spcAft>
                <a:tabLst>
                  <a:tab pos="1880870" algn="l"/>
                  <a:tab pos="2881630" algn="l"/>
                  <a:tab pos="7114540" algn="l"/>
                </a:tabLst>
              </a:pPr>
              <a:r>
                <a:rPr lang="en-US" altLang="ko-Kore-KR" b="1" dirty="0">
                  <a:latin typeface="맑은 고딕" panose="020B0503020000020004" pitchFamily="34" charset="-127"/>
                  <a:ea typeface="맑은 고딕" panose="020B0503020000020004" pitchFamily="34" charset="-127"/>
                  <a:cs typeface="맑은 고딕" panose="020B0503020000020004" pitchFamily="34" charset="-127"/>
                </a:rPr>
                <a:t>Serial</a:t>
              </a:r>
              <a:r>
                <a:rPr lang="en-US" altLang="ko-Kore-KR" b="1" spc="-10" dirty="0">
                  <a:latin typeface="맑은 고딕" panose="020B0503020000020004" pitchFamily="34" charset="-127"/>
                  <a:ea typeface="맑은 고딕" panose="020B0503020000020004" pitchFamily="34" charset="-127"/>
                  <a:cs typeface="맑은 고딕" panose="020B0503020000020004" pitchFamily="34" charset="-127"/>
                </a:rPr>
                <a:t> </a:t>
              </a:r>
              <a:r>
                <a:rPr lang="en-US" altLang="ko-Kore-KR" b="1" dirty="0">
                  <a:latin typeface="맑은 고딕" panose="020B0503020000020004" pitchFamily="34" charset="-127"/>
                  <a:ea typeface="맑은 고딕" panose="020B0503020000020004" pitchFamily="34" charset="-127"/>
                  <a:cs typeface="맑은 고딕" panose="020B0503020000020004" pitchFamily="34" charset="-127"/>
                </a:rPr>
                <a:t>Monitor</a:t>
              </a:r>
              <a:endParaRPr lang="ko-Kore-KR" altLang="ko-Kore-KR" sz="14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E194B1A-60AC-184D-A775-496843A30436}"/>
                </a:ext>
              </a:extLst>
            </p:cNvPr>
            <p:cNvSpPr/>
            <p:nvPr/>
          </p:nvSpPr>
          <p:spPr>
            <a:xfrm>
              <a:off x="4673212" y="3930879"/>
              <a:ext cx="7400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b="1" dirty="0">
                  <a:latin typeface="맑은 고딕" panose="020B0503020000020004" pitchFamily="34" charset="-127"/>
                  <a:cs typeface="맑은 고딕" panose="020B0503020000020004" pitchFamily="34" charset="-127"/>
                </a:rPr>
                <a:t>Save</a:t>
              </a:r>
              <a:r>
                <a:rPr lang="ko-Kore-KR" altLang="ko-Kore-KR" dirty="0"/>
                <a:t> </a:t>
              </a:r>
              <a:endParaRPr lang="ko-Kore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EB3FAD7-752E-EB4E-A026-7ACDE2B36C64}"/>
                </a:ext>
              </a:extLst>
            </p:cNvPr>
            <p:cNvSpPr/>
            <p:nvPr/>
          </p:nvSpPr>
          <p:spPr>
            <a:xfrm>
              <a:off x="3767702" y="3981034"/>
              <a:ext cx="7328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b="1" dirty="0">
                  <a:latin typeface="맑은 고딕" panose="020B0503020000020004" pitchFamily="34" charset="-127"/>
                  <a:cs typeface="맑은 고딕" panose="020B0503020000020004" pitchFamily="34" charset="-127"/>
                </a:rPr>
                <a:t>New</a:t>
              </a:r>
              <a:r>
                <a:rPr lang="ko-Kore-KR" altLang="ko-Kore-KR" dirty="0"/>
                <a:t> </a:t>
              </a:r>
              <a:endParaRPr lang="ko-Kore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8A9DDE3-36CA-D74B-B696-D1AD192D2AA9}"/>
                </a:ext>
              </a:extLst>
            </p:cNvPr>
            <p:cNvSpPr/>
            <p:nvPr/>
          </p:nvSpPr>
          <p:spPr>
            <a:xfrm>
              <a:off x="2772024" y="3910200"/>
              <a:ext cx="8745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b="1" dirty="0">
                  <a:latin typeface="맑은 고딕" panose="020B0503020000020004" pitchFamily="34" charset="-127"/>
                  <a:cs typeface="맑은 고딕" panose="020B0503020000020004" pitchFamily="34" charset="-127"/>
                </a:rPr>
                <a:t>Verify</a:t>
              </a:r>
              <a:r>
                <a:rPr lang="ko-Kore-KR" altLang="ko-Kore-KR" dirty="0"/>
                <a:t> </a:t>
              </a:r>
              <a:endParaRPr lang="ko-Kore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293D798-7110-1F48-9379-58FD2EF069A7}"/>
                </a:ext>
              </a:extLst>
            </p:cNvPr>
            <p:cNvSpPr/>
            <p:nvPr/>
          </p:nvSpPr>
          <p:spPr>
            <a:xfrm>
              <a:off x="1999755" y="2826153"/>
              <a:ext cx="3043462" cy="3542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44625">
                <a:lnSpc>
                  <a:spcPts val="2200"/>
                </a:lnSpc>
                <a:spcBef>
                  <a:spcPts val="850"/>
                </a:spcBef>
                <a:spcAft>
                  <a:spcPts val="0"/>
                </a:spcAft>
                <a:tabLst>
                  <a:tab pos="2245360" algn="l"/>
                </a:tabLst>
              </a:pPr>
              <a:r>
                <a:rPr lang="en-US" altLang="ko-Kore-KR" b="1" dirty="0">
                  <a:latin typeface="맑은 고딕" panose="020B0503020000020004" pitchFamily="34" charset="-127"/>
                  <a:ea typeface="맑은 고딕" panose="020B0503020000020004" pitchFamily="34" charset="-127"/>
                  <a:cs typeface="맑은 고딕" panose="020B0503020000020004" pitchFamily="34" charset="-127"/>
                </a:rPr>
                <a:t>Upload	Open</a:t>
              </a:r>
              <a:endParaRPr lang="ko-Kore-KR" altLang="ko-Kore-KR" sz="14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7860C31-ED0E-9442-9C4D-FBDF1B4CA21D}"/>
              </a:ext>
            </a:extLst>
          </p:cNvPr>
          <p:cNvSpPr/>
          <p:nvPr/>
        </p:nvSpPr>
        <p:spPr>
          <a:xfrm>
            <a:off x="1853692" y="4852259"/>
            <a:ext cx="9144000" cy="37562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ts val="2015"/>
              </a:lnSpc>
              <a:spcBef>
                <a:spcPts val="440"/>
              </a:spcBef>
              <a:spcAft>
                <a:spcPts val="0"/>
              </a:spcAft>
              <a:buSzPts val="2000"/>
              <a:buFont typeface="Microsoft Sans Serif" panose="020B0604020202020204" pitchFamily="34" charset="0"/>
              <a:buChar char="•"/>
              <a:tabLst>
                <a:tab pos="967740" algn="l"/>
                <a:tab pos="968375" algn="l"/>
              </a:tabLst>
            </a:pPr>
            <a:r>
              <a:rPr lang="en-US" altLang="ko-Kore-KR" sz="2000" b="1" dirty="0">
                <a:latin typeface="Arial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Verify</a:t>
            </a:r>
            <a:r>
              <a:rPr lang="en-US" altLang="ko-Kore-KR" sz="2000" b="1" spc="-25" dirty="0">
                <a:latin typeface="Arial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2000" b="1" dirty="0">
                <a:latin typeface="Arial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/</a:t>
            </a:r>
            <a:r>
              <a:rPr lang="en-US" altLang="ko-Kore-KR" sz="2000" b="1" spc="-10" dirty="0">
                <a:latin typeface="Arial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2000" b="1" dirty="0">
                <a:latin typeface="Arial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Compile</a:t>
            </a:r>
            <a:endParaRPr lang="ko-Kore-KR" altLang="ko-Kore-KR" sz="1100" dirty="0">
              <a:latin typeface="맑은 고딕" panose="020B0503020000020004" pitchFamily="34" charset="-127"/>
              <a:ea typeface="Microsoft Sans Serif" panose="020B0604020202020204" pitchFamily="34" charset="0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2275"/>
              </a:lnSpc>
              <a:buSzPts val="1700"/>
              <a:buFont typeface="Microsoft Sans Serif" panose="020B0604020202020204" pitchFamily="34" charset="0"/>
              <a:buChar char="–"/>
              <a:tabLst>
                <a:tab pos="1368425" algn="l"/>
                <a:tab pos="1369060" algn="l"/>
              </a:tabLst>
            </a:pP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작성한</a:t>
            </a:r>
            <a:r>
              <a:rPr lang="ko-KR" altLang="ko-Kore-KR" sz="1700" spc="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프로그램</a:t>
            </a:r>
            <a:r>
              <a:rPr lang="ko-KR" altLang="ko-Kore-KR" sz="1700" spc="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코드가</a:t>
            </a:r>
            <a:r>
              <a:rPr lang="ko-KR" altLang="ko-Kore-KR" sz="1700" spc="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제대로</a:t>
            </a:r>
            <a:r>
              <a:rPr lang="ko-KR" altLang="ko-Kore-KR" sz="1700" spc="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되었는지</a:t>
            </a:r>
            <a:r>
              <a:rPr lang="ko-KR" altLang="ko-Kore-KR" sz="1700" spc="-1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확인</a:t>
            </a:r>
            <a:endParaRPr lang="ko-Kore-KR" altLang="ko-Kore-KR" sz="1100" dirty="0">
              <a:latin typeface="맑은 고딕" panose="020B0503020000020004" pitchFamily="34" charset="-127"/>
              <a:ea typeface="Microsoft Sans Serif" panose="020B0604020202020204" pitchFamily="34" charset="0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2380"/>
              </a:lnSpc>
              <a:buSzPts val="1700"/>
              <a:buFont typeface="Microsoft Sans Serif" panose="020B0604020202020204" pitchFamily="34" charset="0"/>
              <a:buChar char="–"/>
              <a:tabLst>
                <a:tab pos="1368425" algn="l"/>
                <a:tab pos="1369060" algn="l"/>
              </a:tabLst>
            </a:pP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이상이</a:t>
            </a:r>
            <a:r>
              <a:rPr lang="ko-KR" altLang="ko-Kore-KR" sz="1700" spc="-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없으면 컴파일이라는</a:t>
            </a:r>
            <a:r>
              <a:rPr lang="ko-KR" altLang="ko-Kore-KR" sz="1700" spc="-2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과정을</a:t>
            </a:r>
            <a:r>
              <a:rPr lang="ko-KR" altLang="ko-Kore-KR" sz="1700" spc="-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통해</a:t>
            </a:r>
            <a:r>
              <a:rPr lang="ko-KR" altLang="ko-Kore-KR" sz="1700" spc="-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기계가</a:t>
            </a:r>
            <a:r>
              <a:rPr lang="ko-KR" altLang="ko-Kore-KR" sz="1700" spc="1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이해할</a:t>
            </a:r>
            <a:r>
              <a:rPr lang="ko-KR" altLang="ko-Kore-KR" sz="1700" spc="-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수</a:t>
            </a:r>
            <a:r>
              <a:rPr lang="ko-KR" altLang="ko-Kore-KR" sz="1700" spc="1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있는 언어로</a:t>
            </a:r>
            <a:r>
              <a:rPr lang="ko-KR" altLang="ko-Kore-KR" sz="1700" spc="-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변경</a:t>
            </a:r>
            <a:endParaRPr lang="ko-Kore-KR" altLang="ko-Kore-KR" sz="1100" dirty="0">
              <a:latin typeface="맑은 고딕" panose="020B0503020000020004" pitchFamily="34" charset="-127"/>
              <a:ea typeface="Microsoft Sans Serif" panose="020B0604020202020204" pitchFamily="34" charset="0"/>
              <a:cs typeface="맑은 고딕" panose="020B0503020000020004" pitchFamily="34" charset="-127"/>
            </a:endParaRPr>
          </a:p>
          <a:p>
            <a:pPr marL="342900" lvl="0" indent="-342900">
              <a:lnSpc>
                <a:spcPts val="1830"/>
              </a:lnSpc>
              <a:buSzPts val="2000"/>
              <a:buFont typeface="Microsoft Sans Serif" panose="020B0604020202020204" pitchFamily="34" charset="0"/>
              <a:buChar char="•"/>
              <a:tabLst>
                <a:tab pos="967740" algn="l"/>
                <a:tab pos="968375" algn="l"/>
              </a:tabLst>
            </a:pPr>
            <a:r>
              <a:rPr lang="en-US" altLang="ko-Kore-KR" sz="2000" b="1" dirty="0">
                <a:latin typeface="Arial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Upload</a:t>
            </a:r>
            <a:endParaRPr lang="ko-Kore-KR" altLang="ko-Kore-KR" sz="1100" dirty="0">
              <a:latin typeface="맑은 고딕" panose="020B0503020000020004" pitchFamily="34" charset="-127"/>
              <a:ea typeface="Microsoft Sans Serif" panose="020B0604020202020204" pitchFamily="34" charset="0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2610"/>
              </a:lnSpc>
              <a:buSzPts val="1700"/>
              <a:buFont typeface="Microsoft Sans Serif" panose="020B0604020202020204" pitchFamily="34" charset="0"/>
              <a:buChar char="–"/>
              <a:tabLst>
                <a:tab pos="1368425" algn="l"/>
                <a:tab pos="1369060" algn="l"/>
              </a:tabLst>
            </a:pP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기계가</a:t>
            </a:r>
            <a:r>
              <a:rPr lang="ko-KR" altLang="ko-Kore-KR" sz="1700" spc="-1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이해할</a:t>
            </a:r>
            <a:r>
              <a:rPr lang="ko-KR" altLang="ko-Kore-KR" sz="1700" spc="-1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수</a:t>
            </a:r>
            <a:r>
              <a:rPr lang="ko-KR" altLang="ko-Kore-KR" sz="1700" spc="-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있는 언어로</a:t>
            </a:r>
            <a:r>
              <a:rPr lang="ko-KR" altLang="ko-Kore-KR" sz="1700" spc="-1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바뀐 코드를</a:t>
            </a:r>
            <a:r>
              <a:rPr lang="ko-KR" altLang="ko-Kore-KR" sz="1700" spc="-1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 err="1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아두이노</a:t>
            </a:r>
            <a:r>
              <a:rPr lang="ko-KR" altLang="ko-Kore-KR" sz="1700" spc="-3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보드로</a:t>
            </a:r>
            <a:r>
              <a:rPr lang="ko-KR" altLang="ko-Kore-KR" sz="1700" spc="-1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전송</a:t>
            </a:r>
            <a:endParaRPr lang="ko-Kore-KR" altLang="ko-Kore-KR" sz="1100" dirty="0">
              <a:latin typeface="맑은 고딕" panose="020B0503020000020004" pitchFamily="34" charset="-127"/>
              <a:ea typeface="Microsoft Sans Serif" panose="020B0604020202020204" pitchFamily="34" charset="0"/>
              <a:cs typeface="맑은 고딕" panose="020B0503020000020004" pitchFamily="34" charset="-127"/>
            </a:endParaRPr>
          </a:p>
          <a:p>
            <a:pPr marL="342900" lvl="0" indent="-342900">
              <a:lnSpc>
                <a:spcPts val="1830"/>
              </a:lnSpc>
              <a:buSzPts val="2000"/>
              <a:buFont typeface="Microsoft Sans Serif" panose="020B0604020202020204" pitchFamily="34" charset="0"/>
              <a:buChar char="•"/>
              <a:tabLst>
                <a:tab pos="967740" algn="l"/>
                <a:tab pos="968375" algn="l"/>
              </a:tabLst>
            </a:pPr>
            <a:r>
              <a:rPr lang="en-US" altLang="ko-Kore-KR" sz="2000" b="1" dirty="0">
                <a:latin typeface="Arial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New</a:t>
            </a:r>
            <a:endParaRPr lang="ko-Kore-KR" altLang="ko-Kore-KR" sz="1100" dirty="0">
              <a:latin typeface="맑은 고딕" panose="020B0503020000020004" pitchFamily="34" charset="-127"/>
              <a:ea typeface="Microsoft Sans Serif" panose="020B0604020202020204" pitchFamily="34" charset="0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2615"/>
              </a:lnSpc>
              <a:buSzPts val="1700"/>
              <a:buFont typeface="Microsoft Sans Serif" panose="020B0604020202020204" pitchFamily="34" charset="0"/>
              <a:buChar char="–"/>
              <a:tabLst>
                <a:tab pos="1368425" algn="l"/>
                <a:tab pos="1369060" algn="l"/>
              </a:tabLst>
            </a:pP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새로운</a:t>
            </a:r>
            <a:r>
              <a:rPr lang="ko-KR" altLang="ko-Kore-KR" sz="1700" spc="-3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스케치</a:t>
            </a:r>
            <a:r>
              <a:rPr lang="ko-KR" altLang="ko-Kore-KR" sz="1700" spc="-2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작업을</a:t>
            </a:r>
            <a:r>
              <a:rPr lang="ko-KR" altLang="ko-Kore-KR" sz="1700" spc="-3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할</a:t>
            </a:r>
            <a:r>
              <a:rPr lang="ko-KR" altLang="ko-Kore-KR" sz="1700" spc="-1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때</a:t>
            </a:r>
            <a:r>
              <a:rPr lang="ko-KR" altLang="ko-Kore-KR" sz="1700" spc="-1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사용</a:t>
            </a:r>
            <a:endParaRPr lang="ko-Kore-KR" altLang="ko-Kore-KR" sz="1100" dirty="0">
              <a:latin typeface="맑은 고딕" panose="020B0503020000020004" pitchFamily="34" charset="-127"/>
              <a:ea typeface="Microsoft Sans Serif" panose="020B0604020202020204" pitchFamily="34" charset="0"/>
              <a:cs typeface="맑은 고딕" panose="020B0503020000020004" pitchFamily="34" charset="-127"/>
            </a:endParaRPr>
          </a:p>
          <a:p>
            <a:pPr marL="342900" lvl="0" indent="-342900">
              <a:lnSpc>
                <a:spcPts val="1830"/>
              </a:lnSpc>
              <a:buSzPts val="2000"/>
              <a:buFont typeface="Microsoft Sans Serif" panose="020B0604020202020204" pitchFamily="34" charset="0"/>
              <a:buChar char="•"/>
              <a:tabLst>
                <a:tab pos="967740" algn="l"/>
                <a:tab pos="968375" algn="l"/>
              </a:tabLst>
            </a:pPr>
            <a:r>
              <a:rPr lang="en-US" altLang="ko-Kore-KR" sz="2000" b="1" dirty="0">
                <a:latin typeface="Arial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Open</a:t>
            </a:r>
            <a:endParaRPr lang="ko-Kore-KR" altLang="ko-Kore-KR" sz="1100" dirty="0">
              <a:latin typeface="맑은 고딕" panose="020B0503020000020004" pitchFamily="34" charset="-127"/>
              <a:ea typeface="Microsoft Sans Serif" panose="020B0604020202020204" pitchFamily="34" charset="0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2610"/>
              </a:lnSpc>
              <a:buSzPts val="1700"/>
              <a:buFont typeface="Microsoft Sans Serif" panose="020B0604020202020204" pitchFamily="34" charset="0"/>
              <a:buChar char="–"/>
              <a:tabLst>
                <a:tab pos="1368425" algn="l"/>
                <a:tab pos="1369060" algn="l"/>
              </a:tabLst>
            </a:pP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기존에</a:t>
            </a:r>
            <a:r>
              <a:rPr lang="ko-KR" altLang="ko-Kore-KR" sz="1700" spc="-3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작성된</a:t>
            </a:r>
            <a:r>
              <a:rPr lang="ko-KR" altLang="ko-Kore-KR" sz="1700" spc="-2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스케치를</a:t>
            </a:r>
            <a:r>
              <a:rPr lang="ko-KR" altLang="ko-Kore-KR" sz="1700" spc="-2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열</a:t>
            </a:r>
            <a:r>
              <a:rPr lang="ko-KR" altLang="ko-Kore-KR" sz="1700" spc="-1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때</a:t>
            </a:r>
            <a:r>
              <a:rPr lang="ko-KR" altLang="ko-Kore-KR" sz="1700" spc="-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사용</a:t>
            </a:r>
            <a:endParaRPr lang="ko-Kore-KR" altLang="ko-Kore-KR" sz="1100" dirty="0">
              <a:latin typeface="맑은 고딕" panose="020B0503020000020004" pitchFamily="34" charset="-127"/>
              <a:ea typeface="Microsoft Sans Serif" panose="020B0604020202020204" pitchFamily="34" charset="0"/>
              <a:cs typeface="맑은 고딕" panose="020B0503020000020004" pitchFamily="34" charset="-127"/>
            </a:endParaRPr>
          </a:p>
          <a:p>
            <a:pPr marL="342900" lvl="0" indent="-342900">
              <a:lnSpc>
                <a:spcPts val="1830"/>
              </a:lnSpc>
              <a:buSzPts val="2000"/>
              <a:buFont typeface="Microsoft Sans Serif" panose="020B0604020202020204" pitchFamily="34" charset="0"/>
              <a:buChar char="•"/>
              <a:tabLst>
                <a:tab pos="967740" algn="l"/>
                <a:tab pos="968375" algn="l"/>
              </a:tabLst>
            </a:pPr>
            <a:r>
              <a:rPr lang="en-US" altLang="ko-Kore-KR" sz="2000" b="1" dirty="0">
                <a:latin typeface="Arial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Save</a:t>
            </a:r>
            <a:endParaRPr lang="ko-Kore-KR" altLang="ko-Kore-KR" sz="1100" dirty="0">
              <a:latin typeface="맑은 고딕" panose="020B0503020000020004" pitchFamily="34" charset="-127"/>
              <a:ea typeface="Microsoft Sans Serif" panose="020B0604020202020204" pitchFamily="34" charset="0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2610"/>
              </a:lnSpc>
              <a:buSzPts val="1700"/>
              <a:buFont typeface="Microsoft Sans Serif" panose="020B0604020202020204" pitchFamily="34" charset="0"/>
              <a:buChar char="–"/>
              <a:tabLst>
                <a:tab pos="1368425" algn="l"/>
                <a:tab pos="1369060" algn="l"/>
              </a:tabLst>
            </a:pP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지금</a:t>
            </a:r>
            <a:r>
              <a:rPr lang="ko-KR" altLang="ko-Kore-KR" sz="1700" spc="3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작성하고</a:t>
            </a:r>
            <a:r>
              <a:rPr lang="ko-KR" altLang="ko-Kore-KR" sz="1700" spc="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있는</a:t>
            </a:r>
            <a:r>
              <a:rPr lang="ko-KR" altLang="ko-Kore-KR" sz="1700" spc="3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스케치</a:t>
            </a:r>
            <a:r>
              <a:rPr lang="en-US" altLang="ko-Kore-KR" sz="17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(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프로그램</a:t>
            </a:r>
            <a:r>
              <a:rPr lang="ko-KR" altLang="ko-Kore-KR" sz="1700" spc="1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코드</a:t>
            </a:r>
            <a:r>
              <a:rPr lang="en-US" altLang="ko-Kore-KR" sz="17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)</a:t>
            </a:r>
            <a:r>
              <a:rPr lang="en-US" altLang="ko-Kore-KR" sz="1700" spc="1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저장</a:t>
            </a:r>
            <a:endParaRPr lang="ko-Kore-KR" altLang="ko-Kore-KR" sz="1100" dirty="0">
              <a:latin typeface="맑은 고딕" panose="020B0503020000020004" pitchFamily="34" charset="-127"/>
              <a:ea typeface="Microsoft Sans Serif" panose="020B0604020202020204" pitchFamily="34" charset="0"/>
              <a:cs typeface="맑은 고딕" panose="020B0503020000020004" pitchFamily="34" charset="-127"/>
            </a:endParaRPr>
          </a:p>
          <a:p>
            <a:pPr marL="342900" lvl="0" indent="-342900">
              <a:lnSpc>
                <a:spcPts val="1830"/>
              </a:lnSpc>
              <a:buSzPts val="2000"/>
              <a:buFont typeface="Microsoft Sans Serif" panose="020B0604020202020204" pitchFamily="34" charset="0"/>
              <a:buChar char="•"/>
              <a:tabLst>
                <a:tab pos="967740" algn="l"/>
                <a:tab pos="968375" algn="l"/>
              </a:tabLst>
            </a:pPr>
            <a:r>
              <a:rPr lang="en-US" altLang="ko-Kore-KR" sz="2000" b="1" dirty="0">
                <a:latin typeface="Arial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Serial</a:t>
            </a:r>
            <a:r>
              <a:rPr lang="en-US" altLang="ko-Kore-KR" sz="2000" b="1" spc="-25" dirty="0">
                <a:latin typeface="Arial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2000" b="1" dirty="0">
                <a:latin typeface="Arial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Monitor</a:t>
            </a:r>
            <a:endParaRPr lang="ko-Kore-KR" altLang="ko-Kore-KR" sz="1100" dirty="0">
              <a:latin typeface="맑은 고딕" panose="020B0503020000020004" pitchFamily="34" charset="-127"/>
              <a:ea typeface="Microsoft Sans Serif" panose="020B0604020202020204" pitchFamily="34" charset="0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2800"/>
              </a:lnSpc>
              <a:buSzPts val="1700"/>
              <a:buFont typeface="Microsoft Sans Serif" panose="020B0604020202020204" pitchFamily="34" charset="0"/>
              <a:buChar char="–"/>
              <a:tabLst>
                <a:tab pos="1368425" algn="l"/>
                <a:tab pos="1369060" algn="l"/>
              </a:tabLst>
            </a:pP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시리얼로</a:t>
            </a:r>
            <a:r>
              <a:rPr lang="ko-KR" altLang="ko-Kore-KR" sz="1700" spc="-2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보내고</a:t>
            </a:r>
            <a:r>
              <a:rPr lang="ko-KR" altLang="ko-Kore-KR" sz="1700" spc="-2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받는</a:t>
            </a:r>
            <a:r>
              <a:rPr lang="ko-KR" altLang="ko-Kore-KR" sz="1700" spc="-2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값을</a:t>
            </a:r>
            <a:r>
              <a:rPr lang="ko-KR" altLang="ko-Kore-KR" sz="1700" spc="-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확인할</a:t>
            </a:r>
            <a:r>
              <a:rPr lang="ko-KR" altLang="ko-Kore-KR" sz="1700" spc="-2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때</a:t>
            </a:r>
            <a:r>
              <a:rPr lang="ko-KR" altLang="ko-Kore-KR" sz="1700" spc="-5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700" dirty="0">
                <a:latin typeface="맑은 고딕" panose="020B0503020000020004" pitchFamily="34" charset="-127"/>
                <a:ea typeface="Microsoft Sans Serif" panose="020B0604020202020204" pitchFamily="34" charset="0"/>
                <a:cs typeface="맑은 고딕" panose="020B0503020000020004" pitchFamily="34" charset="-127"/>
              </a:rPr>
              <a:t>사용</a:t>
            </a:r>
            <a:endParaRPr lang="ko-Kore-KR" altLang="ko-Kore-KR" sz="1100" dirty="0">
              <a:effectLst/>
              <a:latin typeface="맑은 고딕" panose="020B0503020000020004" pitchFamily="34" charset="-127"/>
              <a:ea typeface="Microsoft Sans Serif" panose="020B0604020202020204" pitchFamily="34" charset="0"/>
              <a:cs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547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">
            <a:extLst>
              <a:ext uri="{FF2B5EF4-FFF2-40B4-BE49-F238E27FC236}">
                <a16:creationId xmlns:a16="http://schemas.microsoft.com/office/drawing/2014/main" id="{69B84695-9F33-8845-8C29-90530DEF7FF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68835" y="3381472"/>
            <a:ext cx="11656124" cy="1235629"/>
          </a:xfrm>
          <a:prstGeom prst="rect">
            <a:avLst/>
          </a:prstGeom>
        </p:spPr>
      </p:pic>
      <p:grpSp>
        <p:nvGrpSpPr>
          <p:cNvPr id="22" name="그룹 1002">
            <a:extLst>
              <a:ext uri="{FF2B5EF4-FFF2-40B4-BE49-F238E27FC236}">
                <a16:creationId xmlns:a16="http://schemas.microsoft.com/office/drawing/2014/main" id="{51AEA3E3-6AE2-E44D-8DC5-CF46D5CE40F9}"/>
              </a:ext>
            </a:extLst>
          </p:cNvPr>
          <p:cNvGrpSpPr/>
          <p:nvPr/>
        </p:nvGrpSpPr>
        <p:grpSpPr>
          <a:xfrm>
            <a:off x="1575758" y="3381472"/>
            <a:ext cx="4315671" cy="1235629"/>
            <a:chOff x="1575758" y="3381472"/>
            <a:chExt cx="4315671" cy="1235629"/>
          </a:xfrm>
        </p:grpSpPr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id="{90D9DFD8-5B74-B449-AAB7-EFE44B660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5758" y="3381472"/>
              <a:ext cx="4315671" cy="1235629"/>
            </a:xfrm>
            <a:prstGeom prst="rect">
              <a:avLst/>
            </a:prstGeom>
          </p:spPr>
        </p:pic>
      </p:grpSp>
      <p:grpSp>
        <p:nvGrpSpPr>
          <p:cNvPr id="24" name="그룹 1003">
            <a:extLst>
              <a:ext uri="{FF2B5EF4-FFF2-40B4-BE49-F238E27FC236}">
                <a16:creationId xmlns:a16="http://schemas.microsoft.com/office/drawing/2014/main" id="{D4F87B6B-603A-334F-87B2-F6A350BB71BF}"/>
              </a:ext>
            </a:extLst>
          </p:cNvPr>
          <p:cNvGrpSpPr/>
          <p:nvPr/>
        </p:nvGrpSpPr>
        <p:grpSpPr>
          <a:xfrm>
            <a:off x="5375722" y="5304234"/>
            <a:ext cx="11656124" cy="1235629"/>
            <a:chOff x="5375722" y="5304234"/>
            <a:chExt cx="11656124" cy="1235629"/>
          </a:xfrm>
        </p:grpSpPr>
        <p:pic>
          <p:nvPicPr>
            <p:cNvPr id="25" name="Object 8">
              <a:extLst>
                <a:ext uri="{FF2B5EF4-FFF2-40B4-BE49-F238E27FC236}">
                  <a16:creationId xmlns:a16="http://schemas.microsoft.com/office/drawing/2014/main" id="{3387046D-FCC0-F34A-B92E-13319B754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5722" y="5304234"/>
              <a:ext cx="11656124" cy="1235629"/>
            </a:xfrm>
            <a:prstGeom prst="rect">
              <a:avLst/>
            </a:prstGeom>
          </p:spPr>
        </p:pic>
      </p:grpSp>
      <p:grpSp>
        <p:nvGrpSpPr>
          <p:cNvPr id="26" name="그룹 1004">
            <a:extLst>
              <a:ext uri="{FF2B5EF4-FFF2-40B4-BE49-F238E27FC236}">
                <a16:creationId xmlns:a16="http://schemas.microsoft.com/office/drawing/2014/main" id="{35A2E293-E3D2-4D4D-BE93-A282B26690F7}"/>
              </a:ext>
            </a:extLst>
          </p:cNvPr>
          <p:cNvGrpSpPr/>
          <p:nvPr/>
        </p:nvGrpSpPr>
        <p:grpSpPr>
          <a:xfrm>
            <a:off x="1582645" y="5304234"/>
            <a:ext cx="4315671" cy="1235629"/>
            <a:chOff x="1582645" y="5304234"/>
            <a:chExt cx="4315671" cy="1235629"/>
          </a:xfrm>
        </p:grpSpPr>
        <p:pic>
          <p:nvPicPr>
            <p:cNvPr id="27" name="Object 11">
              <a:extLst>
                <a:ext uri="{FF2B5EF4-FFF2-40B4-BE49-F238E27FC236}">
                  <a16:creationId xmlns:a16="http://schemas.microsoft.com/office/drawing/2014/main" id="{7237D535-D8AD-2A42-B8C4-CCFA90F5A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2645" y="5304234"/>
              <a:ext cx="4315671" cy="1235629"/>
            </a:xfrm>
            <a:prstGeom prst="rect">
              <a:avLst/>
            </a:prstGeom>
          </p:spPr>
        </p:pic>
      </p:grpSp>
      <p:grpSp>
        <p:nvGrpSpPr>
          <p:cNvPr id="28" name="그룹 1007">
            <a:extLst>
              <a:ext uri="{FF2B5EF4-FFF2-40B4-BE49-F238E27FC236}">
                <a16:creationId xmlns:a16="http://schemas.microsoft.com/office/drawing/2014/main" id="{FE7132D2-D015-0149-B311-C418DAAFA8BC}"/>
              </a:ext>
            </a:extLst>
          </p:cNvPr>
          <p:cNvGrpSpPr/>
          <p:nvPr/>
        </p:nvGrpSpPr>
        <p:grpSpPr>
          <a:xfrm>
            <a:off x="1239590" y="2946839"/>
            <a:ext cx="1104966" cy="1110592"/>
            <a:chOff x="1239590" y="2946839"/>
            <a:chExt cx="1104966" cy="1110592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9ACC4D02-DE7E-614B-83E9-4080C640B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39590" y="2946839"/>
              <a:ext cx="1104966" cy="1110592"/>
            </a:xfrm>
            <a:prstGeom prst="rect">
              <a:avLst/>
            </a:prstGeom>
          </p:spPr>
        </p:pic>
      </p:grpSp>
      <p:grpSp>
        <p:nvGrpSpPr>
          <p:cNvPr id="30" name="그룹 1008">
            <a:extLst>
              <a:ext uri="{FF2B5EF4-FFF2-40B4-BE49-F238E27FC236}">
                <a16:creationId xmlns:a16="http://schemas.microsoft.com/office/drawing/2014/main" id="{942CE589-98DF-2C49-A2C4-1FC6DCC72BBF}"/>
              </a:ext>
            </a:extLst>
          </p:cNvPr>
          <p:cNvGrpSpPr/>
          <p:nvPr/>
        </p:nvGrpSpPr>
        <p:grpSpPr>
          <a:xfrm>
            <a:off x="1239590" y="4877418"/>
            <a:ext cx="1104966" cy="1110592"/>
            <a:chOff x="1239590" y="4877418"/>
            <a:chExt cx="1104966" cy="1110592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4FB97AC6-0298-254C-8C38-DF7FA8197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239590" y="4877418"/>
              <a:ext cx="1104966" cy="1110592"/>
            </a:xfrm>
            <a:prstGeom prst="rect">
              <a:avLst/>
            </a:prstGeom>
          </p:spPr>
        </p:pic>
      </p:grpSp>
      <p:sp>
        <p:nvSpPr>
          <p:cNvPr id="32" name="Object 42">
            <a:extLst>
              <a:ext uri="{FF2B5EF4-FFF2-40B4-BE49-F238E27FC236}">
                <a16:creationId xmlns:a16="http://schemas.microsoft.com/office/drawing/2014/main" id="{C7F45FCB-5082-0A46-BEDD-30DBD62F81C9}"/>
              </a:ext>
            </a:extLst>
          </p:cNvPr>
          <p:cNvSpPr txBox="1"/>
          <p:nvPr/>
        </p:nvSpPr>
        <p:spPr>
          <a:xfrm>
            <a:off x="1708741" y="3914260"/>
            <a:ext cx="3374753" cy="45761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00A23B"/>
                </a:solidFill>
                <a:latin typeface="NIXGONFONTS-M V2.0" pitchFamily="34" charset="0"/>
              </a:rPr>
              <a:t>(Light Emitting Diode)</a:t>
            </a:r>
            <a:endParaRPr lang="en-US" altLang="ko-Kore-KR" dirty="0"/>
          </a:p>
        </p:txBody>
      </p:sp>
      <p:sp>
        <p:nvSpPr>
          <p:cNvPr id="33" name="Object 44">
            <a:extLst>
              <a:ext uri="{FF2B5EF4-FFF2-40B4-BE49-F238E27FC236}">
                <a16:creationId xmlns:a16="http://schemas.microsoft.com/office/drawing/2014/main" id="{568FF0B4-D737-8F4E-8DB6-7A60DF2BE77C}"/>
              </a:ext>
            </a:extLst>
          </p:cNvPr>
          <p:cNvSpPr txBox="1"/>
          <p:nvPr/>
        </p:nvSpPr>
        <p:spPr>
          <a:xfrm>
            <a:off x="1157029" y="3069182"/>
            <a:ext cx="1070309" cy="751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0BB148"/>
                </a:solidFill>
                <a:latin typeface="NIXGONFONTS-B V2.0" pitchFamily="34" charset="0"/>
                <a:cs typeface="NIXGONFONTS-B V2.0" pitchFamily="34" charset="0"/>
              </a:rPr>
              <a:t>Step</a:t>
            </a:r>
          </a:p>
          <a:p>
            <a:pPr algn="ctr"/>
            <a:r>
              <a:rPr lang="en-US" sz="2000" dirty="0">
                <a:solidFill>
                  <a:srgbClr val="0BB148"/>
                </a:solidFill>
                <a:latin typeface="NIXGONFONTS-B V2.0" pitchFamily="34" charset="0"/>
                <a:cs typeface="NIXGONFONTS-B V2.0" pitchFamily="34" charset="0"/>
              </a:rPr>
              <a:t>01</a:t>
            </a:r>
            <a:endParaRPr lang="en-US" dirty="0"/>
          </a:p>
        </p:txBody>
      </p:sp>
      <p:sp>
        <p:nvSpPr>
          <p:cNvPr id="34" name="Object 45">
            <a:extLst>
              <a:ext uri="{FF2B5EF4-FFF2-40B4-BE49-F238E27FC236}">
                <a16:creationId xmlns:a16="http://schemas.microsoft.com/office/drawing/2014/main" id="{91644457-B02B-414E-A037-1818C8FE0CE9}"/>
              </a:ext>
            </a:extLst>
          </p:cNvPr>
          <p:cNvSpPr txBox="1"/>
          <p:nvPr/>
        </p:nvSpPr>
        <p:spPr>
          <a:xfrm>
            <a:off x="2396551" y="3491887"/>
            <a:ext cx="2127992" cy="48997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ore-KR" sz="2400" dirty="0">
                <a:solidFill>
                  <a:srgbClr val="00A23B"/>
                </a:solidFill>
                <a:latin typeface="NIXGONFONTS-M V2.0" pitchFamily="34" charset="0"/>
              </a:rPr>
              <a:t>LED</a:t>
            </a:r>
            <a:endParaRPr lang="en-US" altLang="ko-Kore-KR" sz="2400" dirty="0"/>
          </a:p>
        </p:txBody>
      </p:sp>
      <p:sp>
        <p:nvSpPr>
          <p:cNvPr id="35" name="Object 46">
            <a:extLst>
              <a:ext uri="{FF2B5EF4-FFF2-40B4-BE49-F238E27FC236}">
                <a16:creationId xmlns:a16="http://schemas.microsoft.com/office/drawing/2014/main" id="{593C8A3C-C5F2-284B-B9A7-B4862E91AA07}"/>
              </a:ext>
            </a:extLst>
          </p:cNvPr>
          <p:cNvSpPr txBox="1"/>
          <p:nvPr/>
        </p:nvSpPr>
        <p:spPr>
          <a:xfrm>
            <a:off x="1715628" y="5837023"/>
            <a:ext cx="3374753" cy="45761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dirty="0"/>
          </a:p>
        </p:txBody>
      </p:sp>
      <p:sp>
        <p:nvSpPr>
          <p:cNvPr id="36" name="Object 48">
            <a:extLst>
              <a:ext uri="{FF2B5EF4-FFF2-40B4-BE49-F238E27FC236}">
                <a16:creationId xmlns:a16="http://schemas.microsoft.com/office/drawing/2014/main" id="{20981C75-367F-2F4F-9AAD-55F73EE27E80}"/>
              </a:ext>
            </a:extLst>
          </p:cNvPr>
          <p:cNvSpPr txBox="1"/>
          <p:nvPr/>
        </p:nvSpPr>
        <p:spPr>
          <a:xfrm>
            <a:off x="1163919" y="4991944"/>
            <a:ext cx="1070309" cy="751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019FBA"/>
                </a:solidFill>
                <a:latin typeface="NIXGONFONTS-B V2.0" pitchFamily="34" charset="0"/>
                <a:cs typeface="NIXGONFONTS-B V2.0" pitchFamily="34" charset="0"/>
              </a:rPr>
              <a:t>Step</a:t>
            </a:r>
          </a:p>
          <a:p>
            <a:pPr algn="ctr"/>
            <a:r>
              <a:rPr lang="en-US" sz="2000" dirty="0">
                <a:solidFill>
                  <a:srgbClr val="019FBA"/>
                </a:solidFill>
                <a:latin typeface="NIXGONFONTS-B V2.0" pitchFamily="34" charset="0"/>
                <a:cs typeface="NIXGONFONTS-B V2.0" pitchFamily="34" charset="0"/>
              </a:rPr>
              <a:t>02</a:t>
            </a:r>
            <a:endParaRPr lang="en-US" dirty="0"/>
          </a:p>
        </p:txBody>
      </p:sp>
      <p:sp>
        <p:nvSpPr>
          <p:cNvPr id="37" name="Object 49">
            <a:extLst>
              <a:ext uri="{FF2B5EF4-FFF2-40B4-BE49-F238E27FC236}">
                <a16:creationId xmlns:a16="http://schemas.microsoft.com/office/drawing/2014/main" id="{D361CE11-4FE4-094B-9F5D-D8B60B036454}"/>
              </a:ext>
            </a:extLst>
          </p:cNvPr>
          <p:cNvSpPr txBox="1"/>
          <p:nvPr/>
        </p:nvSpPr>
        <p:spPr>
          <a:xfrm>
            <a:off x="2403438" y="5414650"/>
            <a:ext cx="2127992" cy="48997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dirty="0">
                <a:solidFill>
                  <a:srgbClr val="019FBA"/>
                </a:solidFill>
                <a:latin typeface="NIXGONFONTS-B V2.0" pitchFamily="34" charset="0"/>
              </a:rPr>
              <a:t>Serial </a:t>
            </a:r>
            <a:r>
              <a:rPr lang="en-US" sz="2400" dirty="0" err="1">
                <a:solidFill>
                  <a:srgbClr val="019FBA"/>
                </a:solidFill>
                <a:latin typeface="NIXGONFONTS-B V2.0" pitchFamily="34" charset="0"/>
              </a:rPr>
              <a:t>통신</a:t>
            </a:r>
            <a:endParaRPr lang="en-US" dirty="0"/>
          </a:p>
        </p:txBody>
      </p:sp>
      <p:grpSp>
        <p:nvGrpSpPr>
          <p:cNvPr id="38" name="그룹 1016">
            <a:extLst>
              <a:ext uri="{FF2B5EF4-FFF2-40B4-BE49-F238E27FC236}">
                <a16:creationId xmlns:a16="http://schemas.microsoft.com/office/drawing/2014/main" id="{7D93A9BF-A392-E741-90CA-AB798011D94C}"/>
              </a:ext>
            </a:extLst>
          </p:cNvPr>
          <p:cNvGrpSpPr/>
          <p:nvPr/>
        </p:nvGrpSpPr>
        <p:grpSpPr>
          <a:xfrm>
            <a:off x="14290896" y="1614701"/>
            <a:ext cx="2505491" cy="1820045"/>
            <a:chOff x="14290896" y="1614701"/>
            <a:chExt cx="2505491" cy="1820045"/>
          </a:xfrm>
        </p:grpSpPr>
        <p:pic>
          <p:nvPicPr>
            <p:cNvPr id="39" name="Object 60">
              <a:extLst>
                <a:ext uri="{FF2B5EF4-FFF2-40B4-BE49-F238E27FC236}">
                  <a16:creationId xmlns:a16="http://schemas.microsoft.com/office/drawing/2014/main" id="{B448C70B-7275-1B43-A9CA-D9B1EF201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90896" y="1614701"/>
              <a:ext cx="2505491" cy="1820045"/>
            </a:xfrm>
            <a:prstGeom prst="rect">
              <a:avLst/>
            </a:prstGeom>
          </p:spPr>
        </p:pic>
      </p:grpSp>
      <p:grpSp>
        <p:nvGrpSpPr>
          <p:cNvPr id="40" name="그룹 1017">
            <a:extLst>
              <a:ext uri="{FF2B5EF4-FFF2-40B4-BE49-F238E27FC236}">
                <a16:creationId xmlns:a16="http://schemas.microsoft.com/office/drawing/2014/main" id="{D1CC46BC-4E76-904E-BF53-51B35B07A0CC}"/>
              </a:ext>
            </a:extLst>
          </p:cNvPr>
          <p:cNvGrpSpPr/>
          <p:nvPr/>
        </p:nvGrpSpPr>
        <p:grpSpPr>
          <a:xfrm>
            <a:off x="13353377" y="2845213"/>
            <a:ext cx="577823" cy="109443"/>
            <a:chOff x="13353377" y="2845213"/>
            <a:chExt cx="577823" cy="109443"/>
          </a:xfrm>
        </p:grpSpPr>
        <p:grpSp>
          <p:nvGrpSpPr>
            <p:cNvPr id="41" name="그룹 1018">
              <a:extLst>
                <a:ext uri="{FF2B5EF4-FFF2-40B4-BE49-F238E27FC236}">
                  <a16:creationId xmlns:a16="http://schemas.microsoft.com/office/drawing/2014/main" id="{9091A60D-0328-AB46-93C6-268527007A45}"/>
                </a:ext>
              </a:extLst>
            </p:cNvPr>
            <p:cNvGrpSpPr/>
            <p:nvPr/>
          </p:nvGrpSpPr>
          <p:grpSpPr>
            <a:xfrm>
              <a:off x="13411298" y="2845213"/>
              <a:ext cx="332260" cy="33870"/>
              <a:chOff x="13411298" y="2845213"/>
              <a:chExt cx="332260" cy="33870"/>
            </a:xfrm>
          </p:grpSpPr>
          <p:pic>
            <p:nvPicPr>
              <p:cNvPr id="46" name="Object 64">
                <a:extLst>
                  <a:ext uri="{FF2B5EF4-FFF2-40B4-BE49-F238E27FC236}">
                    <a16:creationId xmlns:a16="http://schemas.microsoft.com/office/drawing/2014/main" id="{E7BCCE69-1AEB-9C4F-A0E9-4BF1BC991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411298" y="2845213"/>
                <a:ext cx="332260" cy="33870"/>
              </a:xfrm>
              <a:prstGeom prst="rect">
                <a:avLst/>
              </a:prstGeom>
            </p:spPr>
          </p:pic>
        </p:grpSp>
        <p:grpSp>
          <p:nvGrpSpPr>
            <p:cNvPr id="42" name="그룹 1019">
              <a:extLst>
                <a:ext uri="{FF2B5EF4-FFF2-40B4-BE49-F238E27FC236}">
                  <a16:creationId xmlns:a16="http://schemas.microsoft.com/office/drawing/2014/main" id="{17698DFD-EDED-AF47-AAC8-72E2FDC9ADDB}"/>
                </a:ext>
              </a:extLst>
            </p:cNvPr>
            <p:cNvGrpSpPr/>
            <p:nvPr/>
          </p:nvGrpSpPr>
          <p:grpSpPr>
            <a:xfrm>
              <a:off x="13353377" y="2920785"/>
              <a:ext cx="198308" cy="33870"/>
              <a:chOff x="13353377" y="2920785"/>
              <a:chExt cx="198308" cy="33870"/>
            </a:xfrm>
          </p:grpSpPr>
          <p:pic>
            <p:nvPicPr>
              <p:cNvPr id="45" name="Object 67">
                <a:extLst>
                  <a:ext uri="{FF2B5EF4-FFF2-40B4-BE49-F238E27FC236}">
                    <a16:creationId xmlns:a16="http://schemas.microsoft.com/office/drawing/2014/main" id="{A47B378B-DD64-1744-9398-C42266FEE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353377" y="2920785"/>
                <a:ext cx="198308" cy="33870"/>
              </a:xfrm>
              <a:prstGeom prst="rect">
                <a:avLst/>
              </a:prstGeom>
            </p:spPr>
          </p:pic>
        </p:grpSp>
        <p:grpSp>
          <p:nvGrpSpPr>
            <p:cNvPr id="43" name="그룹 1020">
              <a:extLst>
                <a:ext uri="{FF2B5EF4-FFF2-40B4-BE49-F238E27FC236}">
                  <a16:creationId xmlns:a16="http://schemas.microsoft.com/office/drawing/2014/main" id="{E5EBFA56-8BF0-A346-BDD5-CC31261DCB98}"/>
                </a:ext>
              </a:extLst>
            </p:cNvPr>
            <p:cNvGrpSpPr/>
            <p:nvPr/>
          </p:nvGrpSpPr>
          <p:grpSpPr>
            <a:xfrm>
              <a:off x="13620270" y="2920785"/>
              <a:ext cx="310930" cy="33870"/>
              <a:chOff x="13620270" y="2920785"/>
              <a:chExt cx="310930" cy="33870"/>
            </a:xfrm>
          </p:grpSpPr>
          <p:pic>
            <p:nvPicPr>
              <p:cNvPr id="44" name="Object 70">
                <a:extLst>
                  <a:ext uri="{FF2B5EF4-FFF2-40B4-BE49-F238E27FC236}">
                    <a16:creationId xmlns:a16="http://schemas.microsoft.com/office/drawing/2014/main" id="{F9D54741-05ED-0643-B1AD-A2997509F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20270" y="2920785"/>
                <a:ext cx="310930" cy="33870"/>
              </a:xfrm>
              <a:prstGeom prst="rect">
                <a:avLst/>
              </a:prstGeom>
            </p:spPr>
          </p:pic>
        </p:grpSp>
      </p:grpSp>
      <p:grpSp>
        <p:nvGrpSpPr>
          <p:cNvPr id="47" name="그룹 1021">
            <a:extLst>
              <a:ext uri="{FF2B5EF4-FFF2-40B4-BE49-F238E27FC236}">
                <a16:creationId xmlns:a16="http://schemas.microsoft.com/office/drawing/2014/main" id="{986A3DFA-0225-4144-910B-E04C0A8A2767}"/>
              </a:ext>
            </a:extLst>
          </p:cNvPr>
          <p:cNvGrpSpPr/>
          <p:nvPr/>
        </p:nvGrpSpPr>
        <p:grpSpPr>
          <a:xfrm>
            <a:off x="13880407" y="2390588"/>
            <a:ext cx="410489" cy="114068"/>
            <a:chOff x="13880407" y="2390588"/>
            <a:chExt cx="410489" cy="114068"/>
          </a:xfrm>
        </p:grpSpPr>
        <p:grpSp>
          <p:nvGrpSpPr>
            <p:cNvPr id="48" name="그룹 1022">
              <a:extLst>
                <a:ext uri="{FF2B5EF4-FFF2-40B4-BE49-F238E27FC236}">
                  <a16:creationId xmlns:a16="http://schemas.microsoft.com/office/drawing/2014/main" id="{DA143C21-E47A-044C-811D-E622F9CF7A33}"/>
                </a:ext>
              </a:extLst>
            </p:cNvPr>
            <p:cNvGrpSpPr/>
            <p:nvPr/>
          </p:nvGrpSpPr>
          <p:grpSpPr>
            <a:xfrm>
              <a:off x="13880407" y="2390588"/>
              <a:ext cx="320433" cy="34906"/>
              <a:chOff x="13880407" y="2390588"/>
              <a:chExt cx="320433" cy="34906"/>
            </a:xfrm>
          </p:grpSpPr>
          <p:pic>
            <p:nvPicPr>
              <p:cNvPr id="51" name="Object 75">
                <a:extLst>
                  <a:ext uri="{FF2B5EF4-FFF2-40B4-BE49-F238E27FC236}">
                    <a16:creationId xmlns:a16="http://schemas.microsoft.com/office/drawing/2014/main" id="{C9923FD8-7619-5E46-B65F-57CA9A1FF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880407" y="2390588"/>
                <a:ext cx="320433" cy="34906"/>
              </a:xfrm>
              <a:prstGeom prst="rect">
                <a:avLst/>
              </a:prstGeom>
            </p:spPr>
          </p:pic>
        </p:grpSp>
        <p:grpSp>
          <p:nvGrpSpPr>
            <p:cNvPr id="49" name="그룹 1023">
              <a:extLst>
                <a:ext uri="{FF2B5EF4-FFF2-40B4-BE49-F238E27FC236}">
                  <a16:creationId xmlns:a16="http://schemas.microsoft.com/office/drawing/2014/main" id="{44C42665-D45C-A44B-BA87-FAB72E93F264}"/>
                </a:ext>
              </a:extLst>
            </p:cNvPr>
            <p:cNvGrpSpPr/>
            <p:nvPr/>
          </p:nvGrpSpPr>
          <p:grpSpPr>
            <a:xfrm>
              <a:off x="14050572" y="2469751"/>
              <a:ext cx="240325" cy="34906"/>
              <a:chOff x="14050572" y="2469751"/>
              <a:chExt cx="240325" cy="34906"/>
            </a:xfrm>
          </p:grpSpPr>
          <p:pic>
            <p:nvPicPr>
              <p:cNvPr id="50" name="Object 78">
                <a:extLst>
                  <a:ext uri="{FF2B5EF4-FFF2-40B4-BE49-F238E27FC236}">
                    <a16:creationId xmlns:a16="http://schemas.microsoft.com/office/drawing/2014/main" id="{33D015C6-13BB-4C4C-9913-742ACC51C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050572" y="2469751"/>
                <a:ext cx="240325" cy="34906"/>
              </a:xfrm>
              <a:prstGeom prst="rect">
                <a:avLst/>
              </a:prstGeom>
            </p:spPr>
          </p:pic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AC32412-8162-AC46-B87A-12360123712D}"/>
              </a:ext>
            </a:extLst>
          </p:cNvPr>
          <p:cNvGrpSpPr/>
          <p:nvPr/>
        </p:nvGrpSpPr>
        <p:grpSpPr>
          <a:xfrm>
            <a:off x="1351743" y="1128353"/>
            <a:ext cx="9339728" cy="1262244"/>
            <a:chOff x="1351743" y="1128353"/>
            <a:chExt cx="9339728" cy="1262244"/>
          </a:xfrm>
        </p:grpSpPr>
        <p:sp>
          <p:nvSpPr>
            <p:cNvPr id="53" name="Object 82">
              <a:extLst>
                <a:ext uri="{FF2B5EF4-FFF2-40B4-BE49-F238E27FC236}">
                  <a16:creationId xmlns:a16="http://schemas.microsoft.com/office/drawing/2014/main" id="{CA42ADA6-EBAA-F240-9554-1E8826F5D882}"/>
                </a:ext>
              </a:extLst>
            </p:cNvPr>
            <p:cNvSpPr txBox="1"/>
            <p:nvPr/>
          </p:nvSpPr>
          <p:spPr>
            <a:xfrm>
              <a:off x="2159914" y="1128353"/>
              <a:ext cx="8531557" cy="126224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6100" dirty="0">
                  <a:solidFill>
                    <a:srgbClr val="00A23B"/>
                  </a:solidFill>
                  <a:latin typeface="NIXGONFONTS-M V2.0" pitchFamily="34" charset="0"/>
                </a:rPr>
                <a:t>Arduino</a:t>
              </a:r>
              <a:endParaRPr lang="en-US" dirty="0"/>
            </a:p>
          </p:txBody>
        </p:sp>
        <p:sp>
          <p:nvSpPr>
            <p:cNvPr id="54" name="Object 83">
              <a:extLst>
                <a:ext uri="{FF2B5EF4-FFF2-40B4-BE49-F238E27FC236}">
                  <a16:creationId xmlns:a16="http://schemas.microsoft.com/office/drawing/2014/main" id="{EA40A0B9-FE72-124A-8602-1D2855645DEB}"/>
                </a:ext>
              </a:extLst>
            </p:cNvPr>
            <p:cNvSpPr txBox="1"/>
            <p:nvPr/>
          </p:nvSpPr>
          <p:spPr>
            <a:xfrm>
              <a:off x="1351743" y="1185412"/>
              <a:ext cx="1451475" cy="11671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 sz="6100" dirty="0">
                  <a:solidFill>
                    <a:srgbClr val="007B2D"/>
                  </a:solidFill>
                  <a:latin typeface="NIXGONFONTS-M V2.0" pitchFamily="34" charset="0"/>
                  <a:cs typeface="NIXGONFONTS-M V2.0" pitchFamily="34" charset="0"/>
                </a:rPr>
                <a:t>1</a:t>
              </a:r>
              <a:r>
                <a:rPr lang="en-US" sz="6100" dirty="0">
                  <a:solidFill>
                    <a:srgbClr val="007B2D"/>
                  </a:solidFill>
                  <a:latin typeface="NIXGONFONTS-M V2.0" pitchFamily="34" charset="0"/>
                  <a:cs typeface="NIXGONFONTS-M V2.0" pitchFamily="34" charset="0"/>
                </a:rPr>
                <a:t>.</a:t>
              </a:r>
              <a:endParaRPr lang="en-US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E8823A0-D377-D547-B2F0-4F20F5B684D2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C761DA1-6876-2640-A6D6-65C015F80436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61" name="그룹 1004">
                <a:extLst>
                  <a:ext uri="{FF2B5EF4-FFF2-40B4-BE49-F238E27FC236}">
                    <a16:creationId xmlns:a16="http://schemas.microsoft.com/office/drawing/2014/main" id="{C9E24AC0-33C5-3148-B112-787F3587C929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72" name="Object 24">
                  <a:extLst>
                    <a:ext uri="{FF2B5EF4-FFF2-40B4-BE49-F238E27FC236}">
                      <a16:creationId xmlns:a16="http://schemas.microsoft.com/office/drawing/2014/main" id="{A7B0775A-D72E-A247-8915-DA50521770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76DEABEA-7F39-3B48-8EA6-39718185ECC9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8E9EEED7-5C9A-624D-839A-6BE1133A91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66" name="그룹 1001">
                  <a:extLst>
                    <a:ext uri="{FF2B5EF4-FFF2-40B4-BE49-F238E27FC236}">
                      <a16:creationId xmlns:a16="http://schemas.microsoft.com/office/drawing/2014/main" id="{B11B4DEA-0492-CE41-A6F6-EE80DACA28C3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68" name="Object 18">
                    <a:extLst>
                      <a:ext uri="{FF2B5EF4-FFF2-40B4-BE49-F238E27FC236}">
                        <a16:creationId xmlns:a16="http://schemas.microsoft.com/office/drawing/2014/main" id="{B73FBAD4-F0F4-FD44-932B-F7D83965F026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69" name="그룹 1003">
                    <a:extLst>
                      <a:ext uri="{FF2B5EF4-FFF2-40B4-BE49-F238E27FC236}">
                        <a16:creationId xmlns:a16="http://schemas.microsoft.com/office/drawing/2014/main" id="{6DBB8FF1-A4EC-0A40-AEA8-46260D298EB5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71" name="Object 19">
                      <a:extLst>
                        <a:ext uri="{FF2B5EF4-FFF2-40B4-BE49-F238E27FC236}">
                          <a16:creationId xmlns:a16="http://schemas.microsoft.com/office/drawing/2014/main" id="{C2DE6C4D-9AE8-1A44-B7B9-F7FC5374526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70" name="Object 22">
                    <a:extLst>
                      <a:ext uri="{FF2B5EF4-FFF2-40B4-BE49-F238E27FC236}">
                        <a16:creationId xmlns:a16="http://schemas.microsoft.com/office/drawing/2014/main" id="{8CBB03B2-7444-214A-94C0-867CDF4F7FDB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7E910E0F-53AB-954A-B709-99C81E95AB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63" name="Picture 517">
                <a:extLst>
                  <a:ext uri="{FF2B5EF4-FFF2-40B4-BE49-F238E27FC236}">
                    <a16:creationId xmlns:a16="http://schemas.microsoft.com/office/drawing/2014/main" id="{C1E06A89-08B9-8546-942B-B21016592F22}"/>
                  </a:ext>
                </a:extLst>
              </p:cNvPr>
              <p:cNvPicPr/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Object 75">
                <a:extLst>
                  <a:ext uri="{FF2B5EF4-FFF2-40B4-BE49-F238E27FC236}">
                    <a16:creationId xmlns:a16="http://schemas.microsoft.com/office/drawing/2014/main" id="{A9B6FF54-6A8C-C249-AF15-E4C03CC93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sp>
          <p:nvSpPr>
            <p:cNvPr id="59" name="Object 82">
              <a:extLst>
                <a:ext uri="{FF2B5EF4-FFF2-40B4-BE49-F238E27FC236}">
                  <a16:creationId xmlns:a16="http://schemas.microsoft.com/office/drawing/2014/main" id="{D61969DC-5470-2048-A554-FA00921EF891}"/>
                </a:ext>
              </a:extLst>
            </p:cNvPr>
            <p:cNvSpPr txBox="1"/>
            <p:nvPr/>
          </p:nvSpPr>
          <p:spPr>
            <a:xfrm>
              <a:off x="2159914" y="1128353"/>
              <a:ext cx="8531557" cy="126224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6100" dirty="0">
                  <a:solidFill>
                    <a:srgbClr val="00A23B"/>
                  </a:solidFill>
                  <a:latin typeface="NIXGONFONTS-M V2.0" pitchFamily="34" charset="0"/>
                </a:rPr>
                <a:t>Arduino </a:t>
              </a:r>
              <a:r>
                <a:rPr lang="en-US" sz="6100" dirty="0" err="1">
                  <a:solidFill>
                    <a:srgbClr val="00A23B"/>
                  </a:solidFill>
                  <a:latin typeface="NIXGONFONTS-M V2.0" pitchFamily="34" charset="0"/>
                </a:rPr>
                <a:t>실습</a:t>
              </a:r>
              <a:endParaRPr lang="en-US" dirty="0"/>
            </a:p>
          </p:txBody>
        </p:sp>
      </p:grpSp>
      <p:grpSp>
        <p:nvGrpSpPr>
          <p:cNvPr id="73" name="그룹 1005">
            <a:extLst>
              <a:ext uri="{FF2B5EF4-FFF2-40B4-BE49-F238E27FC236}">
                <a16:creationId xmlns:a16="http://schemas.microsoft.com/office/drawing/2014/main" id="{5A0E1AD9-5FE9-9C41-9CD2-249A094BAB89}"/>
              </a:ext>
            </a:extLst>
          </p:cNvPr>
          <p:cNvGrpSpPr/>
          <p:nvPr/>
        </p:nvGrpSpPr>
        <p:grpSpPr>
          <a:xfrm>
            <a:off x="5375722" y="7176204"/>
            <a:ext cx="11656124" cy="1235629"/>
            <a:chOff x="5375722" y="7176204"/>
            <a:chExt cx="11656124" cy="1235629"/>
          </a:xfrm>
        </p:grpSpPr>
        <p:pic>
          <p:nvPicPr>
            <p:cNvPr id="74" name="Object 14">
              <a:extLst>
                <a:ext uri="{FF2B5EF4-FFF2-40B4-BE49-F238E27FC236}">
                  <a16:creationId xmlns:a16="http://schemas.microsoft.com/office/drawing/2014/main" id="{BA801DDD-353E-7A40-A874-27A616FDC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75722" y="7176204"/>
              <a:ext cx="11656124" cy="1235629"/>
            </a:xfrm>
            <a:prstGeom prst="rect">
              <a:avLst/>
            </a:prstGeom>
          </p:spPr>
        </p:pic>
      </p:grpSp>
      <p:grpSp>
        <p:nvGrpSpPr>
          <p:cNvPr id="75" name="그룹 1006">
            <a:extLst>
              <a:ext uri="{FF2B5EF4-FFF2-40B4-BE49-F238E27FC236}">
                <a16:creationId xmlns:a16="http://schemas.microsoft.com/office/drawing/2014/main" id="{F8E9C0B0-B69E-EC44-849B-4BA09033EB20}"/>
              </a:ext>
            </a:extLst>
          </p:cNvPr>
          <p:cNvGrpSpPr/>
          <p:nvPr/>
        </p:nvGrpSpPr>
        <p:grpSpPr>
          <a:xfrm>
            <a:off x="1582645" y="7176204"/>
            <a:ext cx="4315671" cy="1235629"/>
            <a:chOff x="1582645" y="7176204"/>
            <a:chExt cx="4315671" cy="1235629"/>
          </a:xfrm>
        </p:grpSpPr>
        <p:pic>
          <p:nvPicPr>
            <p:cNvPr id="76" name="Object 17">
              <a:extLst>
                <a:ext uri="{FF2B5EF4-FFF2-40B4-BE49-F238E27FC236}">
                  <a16:creationId xmlns:a16="http://schemas.microsoft.com/office/drawing/2014/main" id="{EA513056-793B-7A40-BB6C-6E471C255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82645" y="7176204"/>
              <a:ext cx="4315671" cy="1235629"/>
            </a:xfrm>
            <a:prstGeom prst="rect">
              <a:avLst/>
            </a:prstGeom>
          </p:spPr>
        </p:pic>
      </p:grpSp>
      <p:grpSp>
        <p:nvGrpSpPr>
          <p:cNvPr id="77" name="그룹 1009">
            <a:extLst>
              <a:ext uri="{FF2B5EF4-FFF2-40B4-BE49-F238E27FC236}">
                <a16:creationId xmlns:a16="http://schemas.microsoft.com/office/drawing/2014/main" id="{CD0ED51A-3E66-7D48-A738-8EA8E3D9C84B}"/>
              </a:ext>
            </a:extLst>
          </p:cNvPr>
          <p:cNvGrpSpPr/>
          <p:nvPr/>
        </p:nvGrpSpPr>
        <p:grpSpPr>
          <a:xfrm>
            <a:off x="1239590" y="6749387"/>
            <a:ext cx="1104966" cy="1110592"/>
            <a:chOff x="1239590" y="6749387"/>
            <a:chExt cx="1104966" cy="1110592"/>
          </a:xfrm>
        </p:grpSpPr>
        <p:pic>
          <p:nvPicPr>
            <p:cNvPr id="78" name="Object 26">
              <a:extLst>
                <a:ext uri="{FF2B5EF4-FFF2-40B4-BE49-F238E27FC236}">
                  <a16:creationId xmlns:a16="http://schemas.microsoft.com/office/drawing/2014/main" id="{CBE7B0E9-D6B2-4244-A089-5598D50A1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1239590" y="6749387"/>
              <a:ext cx="1104966" cy="1110592"/>
            </a:xfrm>
            <a:prstGeom prst="rect">
              <a:avLst/>
            </a:prstGeom>
          </p:spPr>
        </p:pic>
      </p:grpSp>
      <p:sp>
        <p:nvSpPr>
          <p:cNvPr id="79" name="Object 50">
            <a:extLst>
              <a:ext uri="{FF2B5EF4-FFF2-40B4-BE49-F238E27FC236}">
                <a16:creationId xmlns:a16="http://schemas.microsoft.com/office/drawing/2014/main" id="{2BB86934-7D35-E048-8736-F1A2D861455D}"/>
              </a:ext>
            </a:extLst>
          </p:cNvPr>
          <p:cNvSpPr txBox="1"/>
          <p:nvPr/>
        </p:nvSpPr>
        <p:spPr>
          <a:xfrm>
            <a:off x="1715628" y="7708992"/>
            <a:ext cx="3374753" cy="45761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dirty="0"/>
          </a:p>
        </p:txBody>
      </p:sp>
      <p:sp>
        <p:nvSpPr>
          <p:cNvPr id="80" name="Object 52">
            <a:extLst>
              <a:ext uri="{FF2B5EF4-FFF2-40B4-BE49-F238E27FC236}">
                <a16:creationId xmlns:a16="http://schemas.microsoft.com/office/drawing/2014/main" id="{C24B5E87-ADE9-3E4C-A28B-8BB7E51690CF}"/>
              </a:ext>
            </a:extLst>
          </p:cNvPr>
          <p:cNvSpPr txBox="1"/>
          <p:nvPr/>
        </p:nvSpPr>
        <p:spPr>
          <a:xfrm>
            <a:off x="1163919" y="6863915"/>
            <a:ext cx="1070309" cy="751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8D8D8D"/>
                </a:solidFill>
                <a:latin typeface="NIXGONFONTS-B V2.0" pitchFamily="34" charset="0"/>
                <a:cs typeface="NIXGONFONTS-B V2.0" pitchFamily="34" charset="0"/>
              </a:rPr>
              <a:t>Step</a:t>
            </a:r>
          </a:p>
          <a:p>
            <a:pPr algn="ctr"/>
            <a:r>
              <a:rPr lang="en-US" sz="2000" dirty="0">
                <a:solidFill>
                  <a:srgbClr val="8D8D8D"/>
                </a:solidFill>
                <a:latin typeface="NIXGONFONTS-B V2.0" pitchFamily="34" charset="0"/>
                <a:cs typeface="NIXGONFONTS-B V2.0" pitchFamily="34" charset="0"/>
              </a:rPr>
              <a:t>03</a:t>
            </a:r>
            <a:endParaRPr lang="en-US" dirty="0"/>
          </a:p>
        </p:txBody>
      </p:sp>
      <p:sp>
        <p:nvSpPr>
          <p:cNvPr id="81" name="Object 53">
            <a:extLst>
              <a:ext uri="{FF2B5EF4-FFF2-40B4-BE49-F238E27FC236}">
                <a16:creationId xmlns:a16="http://schemas.microsoft.com/office/drawing/2014/main" id="{B6EAFD95-50FE-AE47-A270-1F664D837549}"/>
              </a:ext>
            </a:extLst>
          </p:cNvPr>
          <p:cNvSpPr txBox="1"/>
          <p:nvPr/>
        </p:nvSpPr>
        <p:spPr>
          <a:xfrm>
            <a:off x="2403438" y="7286619"/>
            <a:ext cx="2127992" cy="48997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dirty="0">
                <a:solidFill>
                  <a:srgbClr val="8D8D8D"/>
                </a:solidFill>
                <a:latin typeface="NIXGONFONTS-B V2.0" pitchFamily="34" charset="0"/>
              </a:rPr>
              <a:t>Switch</a:t>
            </a:r>
            <a:endParaRPr lang="en-US" dirty="0"/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BBC7D21-CA45-A448-BA18-B5E71741C550}"/>
              </a:ext>
            </a:extLst>
          </p:cNvPr>
          <p:cNvSpPr txBox="1"/>
          <p:nvPr/>
        </p:nvSpPr>
        <p:spPr>
          <a:xfrm>
            <a:off x="6464839" y="3682077"/>
            <a:ext cx="10397514" cy="975977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en-US" sz="17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디지털</a:t>
            </a:r>
            <a:r>
              <a:rPr lang="en-US" sz="17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17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입력</a:t>
            </a:r>
            <a:endParaRPr lang="en-US" sz="1700" b="1" dirty="0">
              <a:solidFill>
                <a:srgbClr val="FFFFFF"/>
              </a:solidFill>
              <a:latin typeface="NIXGONFONTS-M V2.0" pitchFamily="34" charset="0"/>
              <a:cs typeface="NIXGONFONTS-M V2.0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700" b="1" dirty="0" err="1">
                <a:solidFill>
                  <a:srgbClr val="FFFFFF"/>
                </a:solidFill>
                <a:latin typeface="NIXGONFONTS-M V2.0" pitchFamily="34" charset="0"/>
              </a:rPr>
              <a:t>아날로그</a:t>
            </a:r>
            <a:r>
              <a:rPr lang="en-US" sz="1700" b="1" dirty="0">
                <a:solidFill>
                  <a:srgbClr val="FFFFFF"/>
                </a:solidFill>
                <a:latin typeface="NIXGONFONTS-M V2.0" pitchFamily="34" charset="0"/>
              </a:rPr>
              <a:t> </a:t>
            </a:r>
            <a:r>
              <a:rPr lang="en-US" sz="1700" b="1" dirty="0" err="1">
                <a:solidFill>
                  <a:srgbClr val="FFFFFF"/>
                </a:solidFill>
                <a:latin typeface="NIXGONFONTS-M V2.0" pitchFamily="34" charset="0"/>
              </a:rPr>
              <a:t>입력</a:t>
            </a:r>
            <a:endParaRPr lang="en-US" dirty="0"/>
          </a:p>
        </p:txBody>
      </p:sp>
      <p:sp>
        <p:nvSpPr>
          <p:cNvPr id="85" name="Object 43">
            <a:extLst>
              <a:ext uri="{FF2B5EF4-FFF2-40B4-BE49-F238E27FC236}">
                <a16:creationId xmlns:a16="http://schemas.microsoft.com/office/drawing/2014/main" id="{4FC1E93F-6CCC-EB40-AF6F-20D40B3F5801}"/>
              </a:ext>
            </a:extLst>
          </p:cNvPr>
          <p:cNvSpPr txBox="1"/>
          <p:nvPr/>
        </p:nvSpPr>
        <p:spPr>
          <a:xfrm>
            <a:off x="6464838" y="5500021"/>
            <a:ext cx="10397514" cy="975977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en-US" sz="1700" b="1" dirty="0" err="1">
                <a:solidFill>
                  <a:srgbClr val="FFFFFF"/>
                </a:solidFill>
                <a:latin typeface="NIXGONFONTS-M V2.0" pitchFamily="34" charset="0"/>
              </a:rPr>
              <a:t>시리얼</a:t>
            </a:r>
            <a:r>
              <a:rPr lang="en-US" sz="1700" b="1" dirty="0">
                <a:solidFill>
                  <a:srgbClr val="FFFFFF"/>
                </a:solidFill>
                <a:latin typeface="NIXGONFONTS-M V2.0" pitchFamily="34" charset="0"/>
              </a:rPr>
              <a:t> </a:t>
            </a:r>
            <a:r>
              <a:rPr lang="en-US" sz="1700" b="1" dirty="0" err="1">
                <a:solidFill>
                  <a:srgbClr val="FFFFFF"/>
                </a:solidFill>
                <a:latin typeface="NIXGONFONTS-M V2.0" pitchFamily="34" charset="0"/>
              </a:rPr>
              <a:t>통신을</a:t>
            </a:r>
            <a:r>
              <a:rPr lang="en-US" sz="1700" b="1" dirty="0">
                <a:solidFill>
                  <a:srgbClr val="FFFFFF"/>
                </a:solidFill>
                <a:latin typeface="NIXGONFONTS-M V2.0" pitchFamily="34" charset="0"/>
              </a:rPr>
              <a:t> </a:t>
            </a:r>
            <a:r>
              <a:rPr lang="en-US" sz="1700" b="1" dirty="0" err="1">
                <a:solidFill>
                  <a:srgbClr val="FFFFFF"/>
                </a:solidFill>
                <a:latin typeface="NIXGONFONTS-M V2.0" pitchFamily="34" charset="0"/>
              </a:rPr>
              <a:t>통한</a:t>
            </a:r>
            <a:r>
              <a:rPr lang="en-US" sz="1700" b="1" dirty="0">
                <a:solidFill>
                  <a:srgbClr val="FFFFFF"/>
                </a:solidFill>
                <a:latin typeface="NIXGONFONTS-M V2.0" pitchFamily="34" charset="0"/>
              </a:rPr>
              <a:t> LED </a:t>
            </a:r>
            <a:r>
              <a:rPr lang="en-US" sz="1700" b="1" dirty="0" err="1">
                <a:solidFill>
                  <a:srgbClr val="FFFFFF"/>
                </a:solidFill>
                <a:latin typeface="NIXGONFONTS-M V2.0" pitchFamily="34" charset="0"/>
              </a:rPr>
              <a:t>제어</a:t>
            </a:r>
            <a:endParaRPr lang="en-US" dirty="0"/>
          </a:p>
        </p:txBody>
      </p:sp>
      <p:sp>
        <p:nvSpPr>
          <p:cNvPr id="86" name="Object 43">
            <a:extLst>
              <a:ext uri="{FF2B5EF4-FFF2-40B4-BE49-F238E27FC236}">
                <a16:creationId xmlns:a16="http://schemas.microsoft.com/office/drawing/2014/main" id="{8CA2A406-BAE9-804F-8B4A-C8FACC83012D}"/>
              </a:ext>
            </a:extLst>
          </p:cNvPr>
          <p:cNvSpPr txBox="1"/>
          <p:nvPr/>
        </p:nvSpPr>
        <p:spPr>
          <a:xfrm>
            <a:off x="6442686" y="7277100"/>
            <a:ext cx="10397514" cy="975977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en-US" altLang="ko-KR" sz="17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1</a:t>
            </a:r>
            <a:r>
              <a:rPr lang="ko-KR" altLang="en-US" sz="17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개의 스위치를 통해 </a:t>
            </a:r>
            <a:r>
              <a:rPr lang="en-US" altLang="ko-KR" sz="17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LED </a:t>
            </a:r>
            <a:r>
              <a:rPr lang="ko-KR" altLang="en-US" sz="17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제어</a:t>
            </a:r>
            <a:endParaRPr lang="en-US" altLang="ko-KR" sz="1700" b="1" dirty="0">
              <a:solidFill>
                <a:srgbClr val="FFFFFF"/>
              </a:solidFill>
              <a:latin typeface="NIXGONFONTS-M V2.0" pitchFamily="34" charset="0"/>
              <a:cs typeface="NIXGONFONTS-M V2.0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7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2</a:t>
            </a:r>
            <a:r>
              <a:rPr lang="ko-KR" altLang="en-US" sz="17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개의 스위치를 통한 </a:t>
            </a:r>
            <a:r>
              <a:rPr lang="en-US" altLang="ko-KR" sz="17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LED </a:t>
            </a:r>
            <a:r>
              <a:rPr lang="ko-KR" altLang="en-US" sz="17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제어</a:t>
            </a:r>
            <a:endParaRPr lang="en-US" sz="1700" b="1" dirty="0">
              <a:solidFill>
                <a:srgbClr val="FFFFFF"/>
              </a:solidFill>
              <a:latin typeface="NIXGONFONTS-M V2.0" pitchFamily="34" charset="0"/>
              <a:cs typeface="NIXGONFONTS-M V2.0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19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D43273EC-7DE3-544E-A635-356074B6D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3602" y="2094879"/>
            <a:ext cx="11747581" cy="7509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8719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387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387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387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387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387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387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387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387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387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87475" algn="l"/>
              </a:tabLst>
            </a:pPr>
            <a:r>
              <a:rPr kumimoji="0" lang="ko-Kore-KR" altLang="ko-Kore-K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34" charset="-127"/>
              </a:rPr>
              <a:t>LED (Light Emitting Diode)</a:t>
            </a:r>
            <a:endParaRPr kumimoji="0" lang="ko-Kore-KR" altLang="ko-Kore-KR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맑은 고딕" panose="020B0503020000020004" pitchFamily="34" charset="-127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87475" algn="l"/>
              </a:tabLst>
            </a:pPr>
            <a:r>
              <a:rPr kumimoji="0" lang="ko-Kore-KR" altLang="ko-Kore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34" charset="-127"/>
              </a:rPr>
              <a:t>빛을 내는 반도체 소자</a:t>
            </a:r>
            <a:endParaRPr kumimoji="0" lang="ko-Kore-KR" altLang="ko-Kore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87475" algn="l"/>
              </a:tabLst>
            </a:pPr>
            <a:r>
              <a:rPr kumimoji="0" lang="ko-KR" altLang="ko-Kore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34" charset="-127"/>
              </a:rPr>
              <a:t>반 영구적인 수명</a:t>
            </a:r>
            <a:r>
              <a:rPr kumimoji="0" lang="ko-Kore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(</a:t>
            </a:r>
            <a:r>
              <a:rPr kumimoji="0" lang="ko-KR" altLang="ko-Kore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34" charset="-127"/>
              </a:rPr>
              <a:t>기존 발광체에 비해 열 적게 발생</a:t>
            </a:r>
            <a:r>
              <a:rPr kumimoji="0" lang="ko-Kore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)</a:t>
            </a:r>
            <a:endParaRPr kumimoji="0" lang="ko-Kore-KR" altLang="ko-Kore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87475" algn="l"/>
              </a:tabLst>
            </a:pPr>
            <a:r>
              <a:rPr kumimoji="0" lang="ko-Kore-KR" altLang="ko-Kore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34" charset="-127"/>
              </a:rPr>
              <a:t>극성이 있음</a:t>
            </a:r>
            <a:endParaRPr kumimoji="0" lang="en-US" altLang="ko-Kore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맑은 고딕" panose="020B0503020000020004" pitchFamily="34" charset="-127"/>
            </a:endParaRPr>
          </a:p>
          <a:p>
            <a:pPr lvl="2">
              <a:buFontTx/>
              <a:buChar char="–"/>
            </a:pPr>
            <a:r>
              <a:rPr lang="ko-Kore-KR" altLang="ko-KR" sz="3200" dirty="0">
                <a:ea typeface="Microsoft Sans Serif" panose="020B0604020202020204" pitchFamily="34" charset="0"/>
                <a:cs typeface="맑은 고딕" panose="020B0503020000020004" pitchFamily="34" charset="-127"/>
              </a:rPr>
              <a:t>Anode : </a:t>
            </a:r>
            <a:r>
              <a:rPr lang="ko-KR" altLang="ko-Kore-KR" sz="3200" dirty="0">
                <a:cs typeface="맑은 고딕" panose="020B0503020000020004" pitchFamily="34" charset="-127"/>
              </a:rPr>
              <a:t>긴 다리</a:t>
            </a:r>
            <a:r>
              <a:rPr lang="ko-Kore-KR" altLang="ko-KR" sz="3200" dirty="0">
                <a:ea typeface="Microsoft Sans Serif" panose="020B0604020202020204" pitchFamily="34" charset="0"/>
                <a:cs typeface="맑은 고딕" panose="020B0503020000020004" pitchFamily="34" charset="-127"/>
              </a:rPr>
              <a:t>, VCC</a:t>
            </a:r>
            <a:r>
              <a:rPr lang="ko-KR" altLang="ko-Kore-KR" sz="3200" dirty="0">
                <a:cs typeface="맑은 고딕" panose="020B0503020000020004" pitchFamily="34" charset="-127"/>
              </a:rPr>
              <a:t>와 연결</a:t>
            </a:r>
            <a:endParaRPr lang="ko-Kore-KR" altLang="ko-Kore-KR" sz="2400" dirty="0"/>
          </a:p>
          <a:p>
            <a:pPr lvl="2">
              <a:buFontTx/>
              <a:buChar char="–"/>
            </a:pPr>
            <a:r>
              <a:rPr lang="ko-Kore-KR" altLang="ko-Kore-KR" sz="3200" dirty="0">
                <a:ea typeface="Microsoft Sans Serif" panose="020B0604020202020204" pitchFamily="34" charset="0"/>
                <a:cs typeface="맑은 고딕" panose="020B0503020000020004" pitchFamily="34" charset="-127"/>
              </a:rPr>
              <a:t>Cathode : </a:t>
            </a:r>
            <a:r>
              <a:rPr lang="ko-Kore-KR" altLang="ko-Kore-KR" sz="3200" dirty="0">
                <a:cs typeface="맑은 고딕" panose="020B0503020000020004" pitchFamily="34" charset="-127"/>
              </a:rPr>
              <a:t>짧은 다리</a:t>
            </a:r>
            <a:r>
              <a:rPr lang="ko-Kore-KR" altLang="ko-Kore-KR" sz="3200" dirty="0">
                <a:ea typeface="Microsoft Sans Serif" panose="020B0604020202020204" pitchFamily="34" charset="0"/>
                <a:cs typeface="맑은 고딕" panose="020B0503020000020004" pitchFamily="34" charset="-127"/>
              </a:rPr>
              <a:t>, GND</a:t>
            </a:r>
            <a:r>
              <a:rPr lang="ko-Kore-KR" altLang="ko-Kore-KR" sz="3200" dirty="0">
                <a:cs typeface="맑은 고딕" panose="020B0503020000020004" pitchFamily="34" charset="-127"/>
              </a:rPr>
              <a:t>와 연결</a:t>
            </a:r>
            <a:endParaRPr lang="en-US" altLang="ko-Kore-KR" sz="3200" dirty="0">
              <a:cs typeface="맑은 고딕" panose="020B0503020000020004" pitchFamily="34" charset="-127"/>
            </a:endParaRPr>
          </a:p>
          <a:p>
            <a:pPr lvl="2">
              <a:buFontTx/>
              <a:buChar char="–"/>
            </a:pPr>
            <a:r>
              <a:rPr kumimoji="1" lang="en-US" altLang="ko-Kore-KR" sz="3200" dirty="0"/>
              <a:t>VCC, 5V </a:t>
            </a:r>
            <a:r>
              <a:rPr kumimoji="1" lang="en-US" altLang="ko-Kore-KR" sz="3200" dirty="0" err="1"/>
              <a:t>vdd</a:t>
            </a:r>
            <a:r>
              <a:rPr kumimoji="1" lang="en-US" altLang="ko-Kore-KR" sz="3200" dirty="0"/>
              <a:t>, V+ </a:t>
            </a:r>
            <a:r>
              <a:rPr kumimoji="1" lang="ko-Kore-KR" altLang="en-US" sz="3200" dirty="0"/>
              <a:t>다 같은 용어</a:t>
            </a:r>
            <a:r>
              <a:rPr kumimoji="1" lang="en-US" altLang="ko-KR" sz="3200" dirty="0"/>
              <a:t> </a:t>
            </a:r>
          </a:p>
          <a:p>
            <a:pPr lvl="2"/>
            <a:r>
              <a:rPr kumimoji="1" lang="en-US" altLang="ko-KR" sz="3200" dirty="0"/>
              <a:t>		+</a:t>
            </a:r>
            <a:r>
              <a:rPr kumimoji="1" lang="ko-KR" altLang="en-US" sz="3200" dirty="0"/>
              <a:t> 전원을 연결하는 </a:t>
            </a:r>
            <a:r>
              <a:rPr kumimoji="1" lang="ko-KR" altLang="en-US" sz="3600" dirty="0"/>
              <a:t>곳</a:t>
            </a:r>
            <a:endParaRPr kumimoji="1" lang="en-US" altLang="ko-KR" sz="3600" dirty="0"/>
          </a:p>
          <a:p>
            <a:pPr lvl="2">
              <a:buFontTx/>
              <a:buChar char="–"/>
            </a:pPr>
            <a:endParaRPr lang="en-US" altLang="ko-Kore-KR" sz="3600" dirty="0"/>
          </a:p>
          <a:p>
            <a:pPr lvl="1">
              <a:buFontTx/>
              <a:buChar char="•"/>
            </a:pPr>
            <a:r>
              <a:rPr lang="ko-Kore-KR" altLang="ko-KR" sz="3600" dirty="0">
                <a:ea typeface="Microsoft Sans Serif" panose="020B0604020202020204" pitchFamily="34" charset="0"/>
                <a:cs typeface="맑은 고딕" panose="020B0503020000020004" pitchFamily="34" charset="-127"/>
              </a:rPr>
              <a:t>LED</a:t>
            </a:r>
            <a:r>
              <a:rPr lang="ko-KR" altLang="ko-Kore-KR" sz="3600" dirty="0">
                <a:cs typeface="맑은 고딕" panose="020B0503020000020004" pitchFamily="34" charset="-127"/>
              </a:rPr>
              <a:t>는 항상 저항과 함께 사용</a:t>
            </a:r>
            <a:endParaRPr lang="en-US" altLang="ko-KR" sz="3600" dirty="0">
              <a:cs typeface="맑은 고딕" panose="020B0503020000020004" pitchFamily="34" charset="-127"/>
            </a:endParaRPr>
          </a:p>
          <a:p>
            <a:pPr marL="1485900" lvl="2" indent="-571500">
              <a:buFontTx/>
              <a:buChar char="-"/>
            </a:pPr>
            <a:r>
              <a:rPr lang="en-US" altLang="ko-KR" sz="3600" dirty="0"/>
              <a:t>LED</a:t>
            </a:r>
            <a:r>
              <a:rPr lang="ko-KR" altLang="en-US" sz="3600" dirty="0"/>
              <a:t>는 </a:t>
            </a:r>
            <a:r>
              <a:rPr lang="en-US" altLang="ko-KR" sz="3600" dirty="0"/>
              <a:t>2~3V </a:t>
            </a:r>
            <a:r>
              <a:rPr lang="ko-KR" altLang="en-US" sz="3600" dirty="0"/>
              <a:t>사용</a:t>
            </a:r>
            <a:endParaRPr lang="en-US" altLang="ko-KR" sz="3600" dirty="0"/>
          </a:p>
          <a:p>
            <a:pPr marL="1485900" lvl="2" indent="-571500">
              <a:buFontTx/>
              <a:buChar char="-"/>
            </a:pPr>
            <a:r>
              <a:rPr lang="en-US" altLang="ko-KR" sz="3600" dirty="0"/>
              <a:t>Uno</a:t>
            </a:r>
            <a:r>
              <a:rPr lang="ko-KR" altLang="en-US" sz="3600" dirty="0"/>
              <a:t>보드는 </a:t>
            </a:r>
            <a:r>
              <a:rPr lang="en-US" altLang="ko-KR" sz="3600" dirty="0"/>
              <a:t>5V </a:t>
            </a:r>
            <a:r>
              <a:rPr lang="ko-KR" altLang="en-US" sz="3600" dirty="0"/>
              <a:t>사용</a:t>
            </a:r>
            <a:endParaRPr lang="ko-KR" altLang="ko-Kore-KR" sz="3600" dirty="0"/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87475" algn="l"/>
              </a:tabLst>
            </a:pPr>
            <a:endParaRPr lang="en-US" altLang="ko-Kore-KR" sz="2400" dirty="0"/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87475" algn="l"/>
              </a:tabLst>
            </a:pPr>
            <a:endParaRPr kumimoji="0" lang="ko-Kore-KR" altLang="ko-Kore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87475" algn="l"/>
              </a:tabLst>
            </a:pPr>
            <a:endParaRPr kumimoji="0" lang="ko-Kore-KR" altLang="ko-Kore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3F3D1A-7B04-FE44-B085-07F2B452CB75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F5D1348-7873-6C47-8C00-7B1730D1AEBE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9" name="그룹 1004">
                <a:extLst>
                  <a:ext uri="{FF2B5EF4-FFF2-40B4-BE49-F238E27FC236}">
                    <a16:creationId xmlns:a16="http://schemas.microsoft.com/office/drawing/2014/main" id="{8AB5AF6D-80AD-F14B-83F9-9A3D287934C4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20" name="Object 24">
                  <a:extLst>
                    <a:ext uri="{FF2B5EF4-FFF2-40B4-BE49-F238E27FC236}">
                      <a16:creationId xmlns:a16="http://schemas.microsoft.com/office/drawing/2014/main" id="{ED06AB5C-C9CB-E041-BC66-6EC11EEA4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BF5BFE2-5558-4A48-BC34-F8BDB4B0EB36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0B665E3D-470C-154A-A9EC-FBAB45CEC3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4" name="그룹 1001">
                  <a:extLst>
                    <a:ext uri="{FF2B5EF4-FFF2-40B4-BE49-F238E27FC236}">
                      <a16:creationId xmlns:a16="http://schemas.microsoft.com/office/drawing/2014/main" id="{6C161171-D37F-DF4C-B7CD-A51D0A811B2F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6" name="Object 18">
                    <a:extLst>
                      <a:ext uri="{FF2B5EF4-FFF2-40B4-BE49-F238E27FC236}">
                        <a16:creationId xmlns:a16="http://schemas.microsoft.com/office/drawing/2014/main" id="{E8770AFD-B2C3-B84E-87C5-FAC8B0EEDB41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7" name="그룹 1003">
                    <a:extLst>
                      <a:ext uri="{FF2B5EF4-FFF2-40B4-BE49-F238E27FC236}">
                        <a16:creationId xmlns:a16="http://schemas.microsoft.com/office/drawing/2014/main" id="{20B7E7A4-3B0D-0C46-879D-61A68F33ECF3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19" name="Object 19">
                      <a:extLst>
                        <a:ext uri="{FF2B5EF4-FFF2-40B4-BE49-F238E27FC236}">
                          <a16:creationId xmlns:a16="http://schemas.microsoft.com/office/drawing/2014/main" id="{A53E2E48-7920-C847-BE8D-19BAD94F5B8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8" name="Object 22">
                    <a:extLst>
                      <a:ext uri="{FF2B5EF4-FFF2-40B4-BE49-F238E27FC236}">
                        <a16:creationId xmlns:a16="http://schemas.microsoft.com/office/drawing/2014/main" id="{FA70AC0D-3A95-3E44-90C6-0A28DCE60871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8DD0C05C-9C0F-B24B-9E2B-4DFB260BDA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517">
                <a:extLst>
                  <a:ext uri="{FF2B5EF4-FFF2-40B4-BE49-F238E27FC236}">
                    <a16:creationId xmlns:a16="http://schemas.microsoft.com/office/drawing/2014/main" id="{DB04398D-4308-AC43-A508-52D8C63A4830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Object 75">
                <a:extLst>
                  <a:ext uri="{FF2B5EF4-FFF2-40B4-BE49-F238E27FC236}">
                    <a16:creationId xmlns:a16="http://schemas.microsoft.com/office/drawing/2014/main" id="{7F3D8D4F-7954-5042-91F6-07BD81617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BCBC555-60F5-B54E-8D51-98AB964BA540}"/>
                </a:ext>
              </a:extLst>
            </p:cNvPr>
            <p:cNvGrpSpPr/>
            <p:nvPr/>
          </p:nvGrpSpPr>
          <p:grpSpPr>
            <a:xfrm>
              <a:off x="1351743" y="1128353"/>
              <a:ext cx="9339728" cy="1262244"/>
              <a:chOff x="1351743" y="1128353"/>
              <a:chExt cx="9339728" cy="1262244"/>
            </a:xfrm>
          </p:grpSpPr>
          <p:sp>
            <p:nvSpPr>
              <p:cNvPr id="7" name="Object 82">
                <a:extLst>
                  <a:ext uri="{FF2B5EF4-FFF2-40B4-BE49-F238E27FC236}">
                    <a16:creationId xmlns:a16="http://schemas.microsoft.com/office/drawing/2014/main" id="{CA467BA4-F395-D141-A69A-88CA35FA3010}"/>
                  </a:ext>
                </a:extLst>
              </p:cNvPr>
              <p:cNvSpPr txBox="1"/>
              <p:nvPr/>
            </p:nvSpPr>
            <p:spPr>
              <a:xfrm>
                <a:off x="2159914" y="1128353"/>
                <a:ext cx="8531557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LED </a:t>
                </a:r>
                <a:r>
                  <a:rPr lang="en-US" altLang="ko-KR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(Light Emitting Diode)</a:t>
                </a:r>
                <a:endParaRPr lang="en-US" dirty="0"/>
              </a:p>
            </p:txBody>
          </p:sp>
          <p:sp>
            <p:nvSpPr>
              <p:cNvPr id="8" name="Object 83">
                <a:extLst>
                  <a:ext uri="{FF2B5EF4-FFF2-40B4-BE49-F238E27FC236}">
                    <a16:creationId xmlns:a16="http://schemas.microsoft.com/office/drawing/2014/main" id="{CC78D933-0B8F-714D-A604-D3092A8C6C15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1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pic>
        <p:nvPicPr>
          <p:cNvPr id="1025" name="image97.png" descr="EMB0000165866ff">
            <a:extLst>
              <a:ext uri="{FF2B5EF4-FFF2-40B4-BE49-F238E27FC236}">
                <a16:creationId xmlns:a16="http://schemas.microsoft.com/office/drawing/2014/main" id="{25E0A0FE-C18B-9842-BE38-6CE1E1464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301" y="4762500"/>
            <a:ext cx="4648200" cy="451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076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90ED8C8-79BF-BB4F-B47E-531E35971AAD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E5CF351-0047-9140-B32B-1099C0C227F4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9" name="그룹 1004">
                <a:extLst>
                  <a:ext uri="{FF2B5EF4-FFF2-40B4-BE49-F238E27FC236}">
                    <a16:creationId xmlns:a16="http://schemas.microsoft.com/office/drawing/2014/main" id="{EFF89897-AE21-7A4B-A428-2AF7A99672C6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20" name="Object 24">
                  <a:extLst>
                    <a:ext uri="{FF2B5EF4-FFF2-40B4-BE49-F238E27FC236}">
                      <a16:creationId xmlns:a16="http://schemas.microsoft.com/office/drawing/2014/main" id="{AF3EF7E0-E8D6-8543-A944-03097B103D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7252794-F962-8145-97F1-DF6C0FAF2E9C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B145BC09-0D3B-824F-8AFE-E9B52A91A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4" name="그룹 1001">
                  <a:extLst>
                    <a:ext uri="{FF2B5EF4-FFF2-40B4-BE49-F238E27FC236}">
                      <a16:creationId xmlns:a16="http://schemas.microsoft.com/office/drawing/2014/main" id="{68EC8D45-A81C-AC40-9593-FFC71605E64A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6" name="Object 18">
                    <a:extLst>
                      <a:ext uri="{FF2B5EF4-FFF2-40B4-BE49-F238E27FC236}">
                        <a16:creationId xmlns:a16="http://schemas.microsoft.com/office/drawing/2014/main" id="{C7AC3697-B305-B34E-BDEB-1A75F0AEFCA5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7" name="그룹 1003">
                    <a:extLst>
                      <a:ext uri="{FF2B5EF4-FFF2-40B4-BE49-F238E27FC236}">
                        <a16:creationId xmlns:a16="http://schemas.microsoft.com/office/drawing/2014/main" id="{47BD907A-4894-074C-B728-28278366870F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19" name="Object 19">
                      <a:extLst>
                        <a:ext uri="{FF2B5EF4-FFF2-40B4-BE49-F238E27FC236}">
                          <a16:creationId xmlns:a16="http://schemas.microsoft.com/office/drawing/2014/main" id="{1552BDA1-AE65-6346-8F8C-B37B2114E50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8" name="Object 22">
                    <a:extLst>
                      <a:ext uri="{FF2B5EF4-FFF2-40B4-BE49-F238E27FC236}">
                        <a16:creationId xmlns:a16="http://schemas.microsoft.com/office/drawing/2014/main" id="{A5D5294D-5735-F142-9D7D-765F4D7E97FB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58D921B3-D7C9-8F48-AB8E-87E998EE5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517">
                <a:extLst>
                  <a:ext uri="{FF2B5EF4-FFF2-40B4-BE49-F238E27FC236}">
                    <a16:creationId xmlns:a16="http://schemas.microsoft.com/office/drawing/2014/main" id="{CD0732BA-6B75-0841-9808-061A86F06834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Object 75">
                <a:extLst>
                  <a:ext uri="{FF2B5EF4-FFF2-40B4-BE49-F238E27FC236}">
                    <a16:creationId xmlns:a16="http://schemas.microsoft.com/office/drawing/2014/main" id="{3A33D6EC-A02F-934E-A3B5-6B4BDD781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F249F7D-6863-524B-AC6F-088EEA2C1E81}"/>
                </a:ext>
              </a:extLst>
            </p:cNvPr>
            <p:cNvGrpSpPr/>
            <p:nvPr/>
          </p:nvGrpSpPr>
          <p:grpSpPr>
            <a:xfrm>
              <a:off x="1351743" y="1128353"/>
              <a:ext cx="9339728" cy="1262244"/>
              <a:chOff x="1351743" y="1128353"/>
              <a:chExt cx="9339728" cy="1262244"/>
            </a:xfrm>
          </p:grpSpPr>
          <p:sp>
            <p:nvSpPr>
              <p:cNvPr id="7" name="Object 82">
                <a:extLst>
                  <a:ext uri="{FF2B5EF4-FFF2-40B4-BE49-F238E27FC236}">
                    <a16:creationId xmlns:a16="http://schemas.microsoft.com/office/drawing/2014/main" id="{9C44525C-B88C-4241-92A4-BCC7C96C7B5E}"/>
                  </a:ext>
                </a:extLst>
              </p:cNvPr>
              <p:cNvSpPr txBox="1"/>
              <p:nvPr/>
            </p:nvSpPr>
            <p:spPr>
              <a:xfrm>
                <a:off x="2159914" y="1128353"/>
                <a:ext cx="8531557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LED </a:t>
                </a:r>
                <a:r>
                  <a:rPr lang="en-US" altLang="ko-KR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(Light Emitting Diode)</a:t>
                </a:r>
                <a:endParaRPr lang="en-US" dirty="0"/>
              </a:p>
            </p:txBody>
          </p:sp>
          <p:sp>
            <p:nvSpPr>
              <p:cNvPr id="8" name="Object 83">
                <a:extLst>
                  <a:ext uri="{FF2B5EF4-FFF2-40B4-BE49-F238E27FC236}">
                    <a16:creationId xmlns:a16="http://schemas.microsoft.com/office/drawing/2014/main" id="{D9AB0A61-87AE-3446-BB52-E549B16BB0F3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1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F0ED3BB-777B-FB49-81D3-BD7831FB816C}"/>
              </a:ext>
            </a:extLst>
          </p:cNvPr>
          <p:cNvSpPr/>
          <p:nvPr/>
        </p:nvSpPr>
        <p:spPr>
          <a:xfrm>
            <a:off x="990600" y="2834431"/>
            <a:ext cx="122682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5015">
              <a:spcBef>
                <a:spcPts val="475"/>
              </a:spcBef>
              <a:spcAft>
                <a:spcPts val="0"/>
              </a:spcAft>
            </a:pPr>
            <a:r>
              <a:rPr lang="en-US" altLang="ko-Kore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void</a:t>
            </a:r>
            <a:r>
              <a:rPr lang="en-US" altLang="ko-Kore-KR" sz="3000" spc="2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setup()</a:t>
            </a:r>
            <a:r>
              <a:rPr lang="en-US" altLang="ko-Kore-KR" sz="3000" spc="-5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{</a:t>
            </a:r>
            <a:endParaRPr lang="ko-Kore-KR" altLang="ko-Kore-KR" sz="30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1670050"/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// 13</a:t>
            </a:r>
            <a:r>
              <a:rPr lang="ko-KR" altLang="ko-Kore-KR" sz="30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번</a:t>
            </a:r>
            <a:r>
              <a:rPr lang="ko-KR" altLang="ko-Kore-KR" sz="3000" spc="-15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30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핀은</a:t>
            </a:r>
            <a:r>
              <a:rPr lang="ko-KR" altLang="ko-Kore-KR" sz="3000" spc="-14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30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아두이노</a:t>
            </a:r>
            <a:r>
              <a:rPr lang="ko-KR" altLang="ko-Kore-KR" sz="3000" spc="-17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30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보드</a:t>
            </a:r>
            <a:r>
              <a:rPr lang="ko-KR" altLang="ko-Kore-KR" sz="3000" spc="-15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30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상의</a:t>
            </a:r>
            <a:r>
              <a:rPr lang="ko-KR" altLang="ko-Kore-KR" sz="3000" spc="-15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LED</a:t>
            </a:r>
            <a:r>
              <a:rPr lang="ko-KR" altLang="ko-Kore-KR" sz="30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와</a:t>
            </a:r>
            <a:r>
              <a:rPr lang="ko-KR" altLang="ko-Kore-KR" sz="3000" spc="-14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30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연결되어</a:t>
            </a:r>
            <a:r>
              <a:rPr lang="ko-KR" altLang="ko-Kore-KR" sz="3000" spc="-17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30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있음</a:t>
            </a:r>
            <a:endParaRPr lang="ko-Kore-KR" altLang="ko-Kore-KR" sz="30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1670050"/>
            <a:r>
              <a:rPr lang="en-US" altLang="ko-Kore-KR" sz="3000" dirty="0" err="1">
                <a:solidFill>
                  <a:srgbClr val="C00000"/>
                </a:solidFill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pinMode</a:t>
            </a:r>
            <a:r>
              <a:rPr lang="en-US" altLang="ko-Kore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(</a:t>
            </a:r>
            <a:r>
              <a:rPr lang="en-US" altLang="ko-Kore-KR" sz="3000" dirty="0">
                <a:solidFill>
                  <a:srgbClr val="00AFEF"/>
                </a:solidFill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13</a:t>
            </a:r>
            <a:r>
              <a:rPr lang="en-US" altLang="ko-Kore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,</a:t>
            </a:r>
            <a:r>
              <a:rPr lang="en-US" altLang="ko-Kore-KR" sz="3000" spc="-1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solidFill>
                  <a:srgbClr val="7E7E7E"/>
                </a:solidFill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OUTPUT</a:t>
            </a:r>
            <a:r>
              <a:rPr lang="en-US" altLang="ko-Kore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);</a:t>
            </a:r>
            <a:endParaRPr lang="ko-Kore-KR" altLang="ko-Kore-KR" sz="30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1670050"/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// </a:t>
            </a:r>
            <a:r>
              <a:rPr lang="en-US" altLang="ko-Kore-KR" sz="30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pInMode</a:t>
            </a:r>
            <a:r>
              <a:rPr lang="en-US" altLang="ko-Kore-KR" sz="30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30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함수 </a:t>
            </a:r>
            <a:r>
              <a:rPr lang="en-US" altLang="ko-Kore-KR" sz="30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: </a:t>
            </a:r>
            <a:r>
              <a:rPr lang="ko-KR" altLang="ko-Kore-KR" sz="30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모드를 정해줄 대상의 핀 번호 입력</a:t>
            </a:r>
            <a:r>
              <a:rPr lang="en-US" altLang="ko-Kore-KR" sz="30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,</a:t>
            </a:r>
            <a:endParaRPr lang="ko-Kore-KR" altLang="ko-Kore-KR" sz="30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1670050"/>
            <a:r>
              <a:rPr lang="en-US" altLang="ko-Kore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 </a:t>
            </a:r>
            <a:endParaRPr lang="ko-Kore-KR" altLang="ko-Kore-KR" sz="30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55015">
              <a:spcBef>
                <a:spcPts val="135"/>
              </a:spcBef>
              <a:spcAft>
                <a:spcPts val="0"/>
              </a:spcAft>
            </a:pPr>
            <a:r>
              <a:rPr lang="en-US" altLang="ko-Kore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}</a:t>
            </a:r>
            <a:endParaRPr lang="ko-Kore-KR" altLang="ko-Kore-KR" sz="30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>
              <a:spcBef>
                <a:spcPts val="50"/>
              </a:spcBef>
            </a:pPr>
            <a:r>
              <a:rPr lang="en-US" altLang="ko-Kore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 </a:t>
            </a:r>
            <a:endParaRPr lang="ko-Kore-KR" altLang="ko-Kore-KR" sz="30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55015"/>
            <a:r>
              <a:rPr lang="en-US" altLang="ko-Kore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void</a:t>
            </a:r>
            <a:r>
              <a:rPr lang="en-US" altLang="ko-Kore-KR" sz="3000" spc="1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loop() {</a:t>
            </a:r>
            <a:endParaRPr lang="ko-Kore-KR" altLang="ko-Kore-KR" sz="30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1670050" marR="3176270">
              <a:spcBef>
                <a:spcPts val="490"/>
              </a:spcBef>
              <a:spcAft>
                <a:spcPts val="0"/>
              </a:spcAft>
              <a:tabLst>
                <a:tab pos="4441190" algn="l"/>
                <a:tab pos="4478020" algn="l"/>
                <a:tab pos="4497070" algn="l"/>
              </a:tabLst>
            </a:pPr>
            <a:r>
              <a:rPr lang="en-US" altLang="ko-Kore-KR" sz="3000" dirty="0" err="1">
                <a:solidFill>
                  <a:srgbClr val="C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digitalWrite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(</a:t>
            </a:r>
            <a:r>
              <a:rPr lang="en-US" altLang="ko-Kore-KR" sz="3000" dirty="0">
                <a:solidFill>
                  <a:srgbClr val="00AFE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13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,</a:t>
            </a:r>
            <a:r>
              <a:rPr lang="en-US" altLang="ko-Kore-KR" sz="30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solidFill>
                  <a:srgbClr val="7E7E7E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HIGH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);   // LED</a:t>
            </a:r>
            <a:r>
              <a:rPr lang="en-US" altLang="ko-Kore-KR" sz="3000" spc="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on</a:t>
            </a:r>
            <a:r>
              <a:rPr lang="en-US" altLang="ko-Kore-KR" sz="3000" spc="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solidFill>
                  <a:srgbClr val="C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delay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(1000);		</a:t>
            </a:r>
            <a:r>
              <a:rPr lang="en-US" altLang="ko-Kore-KR" sz="30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//</a:t>
            </a:r>
            <a:r>
              <a:rPr lang="en-US" altLang="ko-Kore-KR" sz="3000" spc="-5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1</a:t>
            </a:r>
            <a:r>
              <a:rPr lang="en-US" altLang="ko-Kore-KR" sz="3000" spc="-1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초</a:t>
            </a:r>
            <a:r>
              <a:rPr lang="en-US" altLang="ko-Kore-KR" sz="3000" spc="-16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3000" spc="-1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대기</a:t>
            </a:r>
            <a:endParaRPr lang="en-US" altLang="ko-Kore-KR" sz="3000" spc="-1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1670050" marR="3176270">
              <a:spcBef>
                <a:spcPts val="490"/>
              </a:spcBef>
              <a:spcAft>
                <a:spcPts val="0"/>
              </a:spcAft>
              <a:tabLst>
                <a:tab pos="4441190" algn="l"/>
                <a:tab pos="4478020" algn="l"/>
                <a:tab pos="4497070" algn="l"/>
              </a:tabLst>
            </a:pPr>
            <a:r>
              <a:rPr lang="en-US" altLang="ko-Kore-KR" sz="3000" spc="-69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3000" dirty="0" err="1">
                <a:solidFill>
                  <a:srgbClr val="C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digitalWrite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(</a:t>
            </a:r>
            <a:r>
              <a:rPr lang="en-US" altLang="ko-Kore-KR" sz="3000" dirty="0">
                <a:solidFill>
                  <a:srgbClr val="00AFE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13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,</a:t>
            </a:r>
            <a:r>
              <a:rPr lang="en-US" altLang="ko-Kore-KR" sz="30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solidFill>
                  <a:srgbClr val="7E7E7E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LOW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);	//</a:t>
            </a:r>
            <a:r>
              <a:rPr lang="en-US" altLang="ko-Kore-KR" sz="30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LED</a:t>
            </a:r>
            <a:r>
              <a:rPr lang="en-US" altLang="ko-Kore-KR" sz="3000" spc="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off</a:t>
            </a:r>
            <a:r>
              <a:rPr lang="en-US" altLang="ko-Kore-KR" sz="3000" spc="5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solidFill>
                  <a:srgbClr val="C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delay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(1000);		</a:t>
            </a:r>
            <a:r>
              <a:rPr lang="en-US" altLang="ko-Kore-KR" sz="30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//</a:t>
            </a:r>
            <a:r>
              <a:rPr lang="en-US" altLang="ko-Kore-KR" sz="3000" spc="-5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1</a:t>
            </a:r>
            <a:r>
              <a:rPr lang="en-US" altLang="ko-Kore-KR" sz="3000" spc="-1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초</a:t>
            </a:r>
            <a:r>
              <a:rPr lang="en-US" altLang="ko-Kore-KR" sz="3000" spc="-16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3000" spc="-1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대기</a:t>
            </a:r>
            <a:endParaRPr lang="ko-Kore-KR" altLang="ko-Kore-KR" sz="30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55015"/>
            <a:r>
              <a:rPr lang="en-US" altLang="ko-Kore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}</a:t>
            </a:r>
            <a:endParaRPr lang="ko-Kore-KR" altLang="ko-Kore-KR" sz="30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</p:txBody>
      </p:sp>
      <p:grpSp>
        <p:nvGrpSpPr>
          <p:cNvPr id="24" name="Group 127">
            <a:extLst>
              <a:ext uri="{FF2B5EF4-FFF2-40B4-BE49-F238E27FC236}">
                <a16:creationId xmlns:a16="http://schemas.microsoft.com/office/drawing/2014/main" id="{9E839AE3-48A5-CB4B-A238-A36688C7F6F5}"/>
              </a:ext>
            </a:extLst>
          </p:cNvPr>
          <p:cNvGrpSpPr>
            <a:grpSpLocks/>
          </p:cNvGrpSpPr>
          <p:nvPr/>
        </p:nvGrpSpPr>
        <p:grpSpPr bwMode="auto">
          <a:xfrm>
            <a:off x="10691471" y="6145030"/>
            <a:ext cx="4799330" cy="3048000"/>
            <a:chOff x="5880" y="241"/>
            <a:chExt cx="7558" cy="4800"/>
          </a:xfrm>
        </p:grpSpPr>
        <p:sp>
          <p:nvSpPr>
            <p:cNvPr id="25" name="Rectangle 132">
              <a:extLst>
                <a:ext uri="{FF2B5EF4-FFF2-40B4-BE49-F238E27FC236}">
                  <a16:creationId xmlns:a16="http://schemas.microsoft.com/office/drawing/2014/main" id="{AA813DAA-9E29-0B4F-8DBC-E8DFFB837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" y="2354"/>
              <a:ext cx="567" cy="281"/>
            </a:xfrm>
            <a:prstGeom prst="rect">
              <a:avLst/>
            </a:prstGeom>
            <a:noFill/>
            <a:ln w="19812">
              <a:solidFill>
                <a:srgbClr val="FFC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sp>
          <p:nvSpPr>
            <p:cNvPr id="26" name="Rectangle 131">
              <a:extLst>
                <a:ext uri="{FF2B5EF4-FFF2-40B4-BE49-F238E27FC236}">
                  <a16:creationId xmlns:a16="http://schemas.microsoft.com/office/drawing/2014/main" id="{0890F02B-BD21-4D4C-AC88-7047A4B91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" y="2717"/>
              <a:ext cx="567" cy="377"/>
            </a:xfrm>
            <a:prstGeom prst="rect">
              <a:avLst/>
            </a:prstGeom>
            <a:noFill/>
            <a:ln w="19812">
              <a:solidFill>
                <a:srgbClr val="3085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pic>
          <p:nvPicPr>
            <p:cNvPr id="27" name="Picture 130">
              <a:extLst>
                <a:ext uri="{FF2B5EF4-FFF2-40B4-BE49-F238E27FC236}">
                  <a16:creationId xmlns:a16="http://schemas.microsoft.com/office/drawing/2014/main" id="{28CC4BFF-BD84-BC4A-A5A0-57420F76BA1B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0" y="241"/>
              <a:ext cx="7558" cy="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129">
              <a:extLst>
                <a:ext uri="{FF2B5EF4-FFF2-40B4-BE49-F238E27FC236}">
                  <a16:creationId xmlns:a16="http://schemas.microsoft.com/office/drawing/2014/main" id="{DE219D55-8A27-9D45-B2F1-01F12CA1399D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" y="1813"/>
              <a:ext cx="983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Freeform 128">
              <a:extLst>
                <a:ext uri="{FF2B5EF4-FFF2-40B4-BE49-F238E27FC236}">
                  <a16:creationId xmlns:a16="http://schemas.microsoft.com/office/drawing/2014/main" id="{386023FF-8145-4C4C-A22A-D91F19349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7" y="1946"/>
              <a:ext cx="720" cy="720"/>
            </a:xfrm>
            <a:custGeom>
              <a:avLst/>
              <a:gdLst>
                <a:gd name="T0" fmla="+- 0 11737 11737"/>
                <a:gd name="T1" fmla="*/ T0 w 720"/>
                <a:gd name="T2" fmla="+- 0 2307 1947"/>
                <a:gd name="T3" fmla="*/ 2307 h 720"/>
                <a:gd name="T4" fmla="+- 0 11745 11737"/>
                <a:gd name="T5" fmla="*/ T4 w 720"/>
                <a:gd name="T6" fmla="+- 0 2234 1947"/>
                <a:gd name="T7" fmla="*/ 2234 h 720"/>
                <a:gd name="T8" fmla="+- 0 11765 11737"/>
                <a:gd name="T9" fmla="*/ T8 w 720"/>
                <a:gd name="T10" fmla="+- 0 2167 1947"/>
                <a:gd name="T11" fmla="*/ 2167 h 720"/>
                <a:gd name="T12" fmla="+- 0 11799 11737"/>
                <a:gd name="T13" fmla="*/ T12 w 720"/>
                <a:gd name="T14" fmla="+- 0 2105 1947"/>
                <a:gd name="T15" fmla="*/ 2105 h 720"/>
                <a:gd name="T16" fmla="+- 0 11843 11737"/>
                <a:gd name="T17" fmla="*/ T16 w 720"/>
                <a:gd name="T18" fmla="+- 0 2052 1947"/>
                <a:gd name="T19" fmla="*/ 2052 h 720"/>
                <a:gd name="T20" fmla="+- 0 11896 11737"/>
                <a:gd name="T21" fmla="*/ T20 w 720"/>
                <a:gd name="T22" fmla="+- 0 2008 1947"/>
                <a:gd name="T23" fmla="*/ 2008 h 720"/>
                <a:gd name="T24" fmla="+- 0 11957 11737"/>
                <a:gd name="T25" fmla="*/ T24 w 720"/>
                <a:gd name="T26" fmla="+- 0 1975 1947"/>
                <a:gd name="T27" fmla="*/ 1975 h 720"/>
                <a:gd name="T28" fmla="+- 0 12025 11737"/>
                <a:gd name="T29" fmla="*/ T28 w 720"/>
                <a:gd name="T30" fmla="+- 0 1954 1947"/>
                <a:gd name="T31" fmla="*/ 1954 h 720"/>
                <a:gd name="T32" fmla="+- 0 12097 11737"/>
                <a:gd name="T33" fmla="*/ T32 w 720"/>
                <a:gd name="T34" fmla="+- 0 1947 1947"/>
                <a:gd name="T35" fmla="*/ 1947 h 720"/>
                <a:gd name="T36" fmla="+- 0 12170 11737"/>
                <a:gd name="T37" fmla="*/ T36 w 720"/>
                <a:gd name="T38" fmla="+- 0 1954 1947"/>
                <a:gd name="T39" fmla="*/ 1954 h 720"/>
                <a:gd name="T40" fmla="+- 0 12237 11737"/>
                <a:gd name="T41" fmla="*/ T40 w 720"/>
                <a:gd name="T42" fmla="+- 0 1975 1947"/>
                <a:gd name="T43" fmla="*/ 1975 h 720"/>
                <a:gd name="T44" fmla="+- 0 12298 11737"/>
                <a:gd name="T45" fmla="*/ T44 w 720"/>
                <a:gd name="T46" fmla="+- 0 2008 1947"/>
                <a:gd name="T47" fmla="*/ 2008 h 720"/>
                <a:gd name="T48" fmla="+- 0 12352 11737"/>
                <a:gd name="T49" fmla="*/ T48 w 720"/>
                <a:gd name="T50" fmla="+- 0 2052 1947"/>
                <a:gd name="T51" fmla="*/ 2052 h 720"/>
                <a:gd name="T52" fmla="+- 0 12396 11737"/>
                <a:gd name="T53" fmla="*/ T52 w 720"/>
                <a:gd name="T54" fmla="+- 0 2105 1947"/>
                <a:gd name="T55" fmla="*/ 2105 h 720"/>
                <a:gd name="T56" fmla="+- 0 12429 11737"/>
                <a:gd name="T57" fmla="*/ T56 w 720"/>
                <a:gd name="T58" fmla="+- 0 2167 1947"/>
                <a:gd name="T59" fmla="*/ 2167 h 720"/>
                <a:gd name="T60" fmla="+- 0 12450 11737"/>
                <a:gd name="T61" fmla="*/ T60 w 720"/>
                <a:gd name="T62" fmla="+- 0 2234 1947"/>
                <a:gd name="T63" fmla="*/ 2234 h 720"/>
                <a:gd name="T64" fmla="+- 0 12457 11737"/>
                <a:gd name="T65" fmla="*/ T64 w 720"/>
                <a:gd name="T66" fmla="+- 0 2307 1947"/>
                <a:gd name="T67" fmla="*/ 2307 h 720"/>
                <a:gd name="T68" fmla="+- 0 12450 11737"/>
                <a:gd name="T69" fmla="*/ T68 w 720"/>
                <a:gd name="T70" fmla="+- 0 2379 1947"/>
                <a:gd name="T71" fmla="*/ 2379 h 720"/>
                <a:gd name="T72" fmla="+- 0 12429 11737"/>
                <a:gd name="T73" fmla="*/ T72 w 720"/>
                <a:gd name="T74" fmla="+- 0 2447 1947"/>
                <a:gd name="T75" fmla="*/ 2447 h 720"/>
                <a:gd name="T76" fmla="+- 0 12396 11737"/>
                <a:gd name="T77" fmla="*/ T76 w 720"/>
                <a:gd name="T78" fmla="+- 0 2508 1947"/>
                <a:gd name="T79" fmla="*/ 2508 h 720"/>
                <a:gd name="T80" fmla="+- 0 12352 11737"/>
                <a:gd name="T81" fmla="*/ T80 w 720"/>
                <a:gd name="T82" fmla="+- 0 2561 1947"/>
                <a:gd name="T83" fmla="*/ 2561 h 720"/>
                <a:gd name="T84" fmla="+- 0 12298 11737"/>
                <a:gd name="T85" fmla="*/ T84 w 720"/>
                <a:gd name="T86" fmla="+- 0 2605 1947"/>
                <a:gd name="T87" fmla="*/ 2605 h 720"/>
                <a:gd name="T88" fmla="+- 0 12237 11737"/>
                <a:gd name="T89" fmla="*/ T88 w 720"/>
                <a:gd name="T90" fmla="+- 0 2638 1947"/>
                <a:gd name="T91" fmla="*/ 2638 h 720"/>
                <a:gd name="T92" fmla="+- 0 12170 11737"/>
                <a:gd name="T93" fmla="*/ T92 w 720"/>
                <a:gd name="T94" fmla="+- 0 2659 1947"/>
                <a:gd name="T95" fmla="*/ 2659 h 720"/>
                <a:gd name="T96" fmla="+- 0 12097 11737"/>
                <a:gd name="T97" fmla="*/ T96 w 720"/>
                <a:gd name="T98" fmla="+- 0 2667 1947"/>
                <a:gd name="T99" fmla="*/ 2667 h 720"/>
                <a:gd name="T100" fmla="+- 0 12025 11737"/>
                <a:gd name="T101" fmla="*/ T100 w 720"/>
                <a:gd name="T102" fmla="+- 0 2659 1947"/>
                <a:gd name="T103" fmla="*/ 2659 h 720"/>
                <a:gd name="T104" fmla="+- 0 11957 11737"/>
                <a:gd name="T105" fmla="*/ T104 w 720"/>
                <a:gd name="T106" fmla="+- 0 2638 1947"/>
                <a:gd name="T107" fmla="*/ 2638 h 720"/>
                <a:gd name="T108" fmla="+- 0 11896 11737"/>
                <a:gd name="T109" fmla="*/ T108 w 720"/>
                <a:gd name="T110" fmla="+- 0 2605 1947"/>
                <a:gd name="T111" fmla="*/ 2605 h 720"/>
                <a:gd name="T112" fmla="+- 0 11843 11737"/>
                <a:gd name="T113" fmla="*/ T112 w 720"/>
                <a:gd name="T114" fmla="+- 0 2561 1947"/>
                <a:gd name="T115" fmla="*/ 2561 h 720"/>
                <a:gd name="T116" fmla="+- 0 11799 11737"/>
                <a:gd name="T117" fmla="*/ T116 w 720"/>
                <a:gd name="T118" fmla="+- 0 2508 1947"/>
                <a:gd name="T119" fmla="*/ 2508 h 720"/>
                <a:gd name="T120" fmla="+- 0 11765 11737"/>
                <a:gd name="T121" fmla="*/ T120 w 720"/>
                <a:gd name="T122" fmla="+- 0 2447 1947"/>
                <a:gd name="T123" fmla="*/ 2447 h 720"/>
                <a:gd name="T124" fmla="+- 0 11745 11737"/>
                <a:gd name="T125" fmla="*/ T124 w 720"/>
                <a:gd name="T126" fmla="+- 0 2379 1947"/>
                <a:gd name="T127" fmla="*/ 2379 h 720"/>
                <a:gd name="T128" fmla="+- 0 11737 11737"/>
                <a:gd name="T129" fmla="*/ T128 w 720"/>
                <a:gd name="T130" fmla="+- 0 2307 1947"/>
                <a:gd name="T131" fmla="*/ 2307 h 7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</a:cxnLst>
              <a:rect l="0" t="0" r="r" b="b"/>
              <a:pathLst>
                <a:path w="720" h="720">
                  <a:moveTo>
                    <a:pt x="0" y="360"/>
                  </a:moveTo>
                  <a:lnTo>
                    <a:pt x="8" y="287"/>
                  </a:lnTo>
                  <a:lnTo>
                    <a:pt x="28" y="220"/>
                  </a:lnTo>
                  <a:lnTo>
                    <a:pt x="62" y="158"/>
                  </a:lnTo>
                  <a:lnTo>
                    <a:pt x="106" y="105"/>
                  </a:lnTo>
                  <a:lnTo>
                    <a:pt x="159" y="61"/>
                  </a:lnTo>
                  <a:lnTo>
                    <a:pt x="220" y="28"/>
                  </a:lnTo>
                  <a:lnTo>
                    <a:pt x="288" y="7"/>
                  </a:lnTo>
                  <a:lnTo>
                    <a:pt x="360" y="0"/>
                  </a:lnTo>
                  <a:lnTo>
                    <a:pt x="433" y="7"/>
                  </a:lnTo>
                  <a:lnTo>
                    <a:pt x="500" y="28"/>
                  </a:lnTo>
                  <a:lnTo>
                    <a:pt x="561" y="61"/>
                  </a:lnTo>
                  <a:lnTo>
                    <a:pt x="615" y="105"/>
                  </a:lnTo>
                  <a:lnTo>
                    <a:pt x="659" y="158"/>
                  </a:lnTo>
                  <a:lnTo>
                    <a:pt x="692" y="220"/>
                  </a:lnTo>
                  <a:lnTo>
                    <a:pt x="713" y="287"/>
                  </a:lnTo>
                  <a:lnTo>
                    <a:pt x="720" y="360"/>
                  </a:lnTo>
                  <a:lnTo>
                    <a:pt x="713" y="432"/>
                  </a:lnTo>
                  <a:lnTo>
                    <a:pt x="692" y="500"/>
                  </a:lnTo>
                  <a:lnTo>
                    <a:pt x="659" y="561"/>
                  </a:lnTo>
                  <a:lnTo>
                    <a:pt x="615" y="614"/>
                  </a:lnTo>
                  <a:lnTo>
                    <a:pt x="561" y="658"/>
                  </a:lnTo>
                  <a:lnTo>
                    <a:pt x="500" y="691"/>
                  </a:lnTo>
                  <a:lnTo>
                    <a:pt x="433" y="712"/>
                  </a:lnTo>
                  <a:lnTo>
                    <a:pt x="360" y="720"/>
                  </a:lnTo>
                  <a:lnTo>
                    <a:pt x="288" y="712"/>
                  </a:lnTo>
                  <a:lnTo>
                    <a:pt x="220" y="691"/>
                  </a:lnTo>
                  <a:lnTo>
                    <a:pt x="159" y="658"/>
                  </a:lnTo>
                  <a:lnTo>
                    <a:pt x="106" y="614"/>
                  </a:lnTo>
                  <a:lnTo>
                    <a:pt x="62" y="561"/>
                  </a:lnTo>
                  <a:lnTo>
                    <a:pt x="28" y="500"/>
                  </a:lnTo>
                  <a:lnTo>
                    <a:pt x="8" y="432"/>
                  </a:lnTo>
                  <a:lnTo>
                    <a:pt x="0" y="36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3733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90ED8C8-79BF-BB4F-B47E-531E35971AAD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E5CF351-0047-9140-B32B-1099C0C227F4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9" name="그룹 1004">
                <a:extLst>
                  <a:ext uri="{FF2B5EF4-FFF2-40B4-BE49-F238E27FC236}">
                    <a16:creationId xmlns:a16="http://schemas.microsoft.com/office/drawing/2014/main" id="{EFF89897-AE21-7A4B-A428-2AF7A99672C6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20" name="Object 24">
                  <a:extLst>
                    <a:ext uri="{FF2B5EF4-FFF2-40B4-BE49-F238E27FC236}">
                      <a16:creationId xmlns:a16="http://schemas.microsoft.com/office/drawing/2014/main" id="{AF3EF7E0-E8D6-8543-A944-03097B103D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7252794-F962-8145-97F1-DF6C0FAF2E9C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B145BC09-0D3B-824F-8AFE-E9B52A91A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4" name="그룹 1001">
                  <a:extLst>
                    <a:ext uri="{FF2B5EF4-FFF2-40B4-BE49-F238E27FC236}">
                      <a16:creationId xmlns:a16="http://schemas.microsoft.com/office/drawing/2014/main" id="{68EC8D45-A81C-AC40-9593-FFC71605E64A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6" name="Object 18">
                    <a:extLst>
                      <a:ext uri="{FF2B5EF4-FFF2-40B4-BE49-F238E27FC236}">
                        <a16:creationId xmlns:a16="http://schemas.microsoft.com/office/drawing/2014/main" id="{C7AC3697-B305-B34E-BDEB-1A75F0AEFCA5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7" name="그룹 1003">
                    <a:extLst>
                      <a:ext uri="{FF2B5EF4-FFF2-40B4-BE49-F238E27FC236}">
                        <a16:creationId xmlns:a16="http://schemas.microsoft.com/office/drawing/2014/main" id="{47BD907A-4894-074C-B728-28278366870F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19" name="Object 19">
                      <a:extLst>
                        <a:ext uri="{FF2B5EF4-FFF2-40B4-BE49-F238E27FC236}">
                          <a16:creationId xmlns:a16="http://schemas.microsoft.com/office/drawing/2014/main" id="{1552BDA1-AE65-6346-8F8C-B37B2114E50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8" name="Object 22">
                    <a:extLst>
                      <a:ext uri="{FF2B5EF4-FFF2-40B4-BE49-F238E27FC236}">
                        <a16:creationId xmlns:a16="http://schemas.microsoft.com/office/drawing/2014/main" id="{A5D5294D-5735-F142-9D7D-765F4D7E97FB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58D921B3-D7C9-8F48-AB8E-87E998EE5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517">
                <a:extLst>
                  <a:ext uri="{FF2B5EF4-FFF2-40B4-BE49-F238E27FC236}">
                    <a16:creationId xmlns:a16="http://schemas.microsoft.com/office/drawing/2014/main" id="{CD0732BA-6B75-0841-9808-061A86F06834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Object 75">
                <a:extLst>
                  <a:ext uri="{FF2B5EF4-FFF2-40B4-BE49-F238E27FC236}">
                    <a16:creationId xmlns:a16="http://schemas.microsoft.com/office/drawing/2014/main" id="{3A33D6EC-A02F-934E-A3B5-6B4BDD781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F249F7D-6863-524B-AC6F-088EEA2C1E81}"/>
                </a:ext>
              </a:extLst>
            </p:cNvPr>
            <p:cNvGrpSpPr/>
            <p:nvPr/>
          </p:nvGrpSpPr>
          <p:grpSpPr>
            <a:xfrm>
              <a:off x="1351743" y="1128353"/>
              <a:ext cx="9339728" cy="1262244"/>
              <a:chOff x="1351743" y="1128353"/>
              <a:chExt cx="9339728" cy="1262244"/>
            </a:xfrm>
          </p:grpSpPr>
          <p:sp>
            <p:nvSpPr>
              <p:cNvPr id="7" name="Object 82">
                <a:extLst>
                  <a:ext uri="{FF2B5EF4-FFF2-40B4-BE49-F238E27FC236}">
                    <a16:creationId xmlns:a16="http://schemas.microsoft.com/office/drawing/2014/main" id="{9C44525C-B88C-4241-92A4-BCC7C96C7B5E}"/>
                  </a:ext>
                </a:extLst>
              </p:cNvPr>
              <p:cNvSpPr txBox="1"/>
              <p:nvPr/>
            </p:nvSpPr>
            <p:spPr>
              <a:xfrm>
                <a:off x="2159914" y="1128353"/>
                <a:ext cx="8531557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LED </a:t>
                </a:r>
                <a:r>
                  <a:rPr lang="en-US" altLang="ko-KR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(Light Emitting Diode)</a:t>
                </a:r>
                <a:endParaRPr lang="en-US" dirty="0"/>
              </a:p>
            </p:txBody>
          </p:sp>
          <p:sp>
            <p:nvSpPr>
              <p:cNvPr id="8" name="Object 83">
                <a:extLst>
                  <a:ext uri="{FF2B5EF4-FFF2-40B4-BE49-F238E27FC236}">
                    <a16:creationId xmlns:a16="http://schemas.microsoft.com/office/drawing/2014/main" id="{D9AB0A61-87AE-3446-BB52-E549B16BB0F3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1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F0ED3BB-777B-FB49-81D3-BD7831FB816C}"/>
              </a:ext>
            </a:extLst>
          </p:cNvPr>
          <p:cNvSpPr/>
          <p:nvPr/>
        </p:nvSpPr>
        <p:spPr>
          <a:xfrm>
            <a:off x="990600" y="2834431"/>
            <a:ext cx="12268200" cy="6529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5015">
              <a:spcBef>
                <a:spcPts val="475"/>
              </a:spcBef>
              <a:spcAft>
                <a:spcPts val="0"/>
              </a:spcAft>
            </a:pPr>
            <a:r>
              <a:rPr lang="en-US" altLang="ko-Kore-KR" sz="2400" dirty="0">
                <a:solidFill>
                  <a:srgbClr val="005E5D"/>
                </a:solidFill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int</a:t>
            </a:r>
            <a:r>
              <a:rPr lang="en-US" altLang="ko-Kore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 led = 13;  // 13</a:t>
            </a:r>
            <a:r>
              <a:rPr lang="ko-KR" altLang="en-US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번 핀을 </a:t>
            </a:r>
            <a:r>
              <a:rPr lang="en-US" altLang="ko-Kore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LED</a:t>
            </a:r>
            <a:r>
              <a:rPr lang="ko-KR" altLang="en-US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로 지정</a:t>
            </a:r>
          </a:p>
          <a:p>
            <a:pPr marL="755015">
              <a:spcBef>
                <a:spcPts val="475"/>
              </a:spcBef>
              <a:spcAft>
                <a:spcPts val="0"/>
              </a:spcAft>
            </a:pPr>
            <a:endParaRPr lang="ko-KR" altLang="en-US" sz="2400" dirty="0">
              <a:latin typeface="Microsoft Sans Serif" panose="020B0604020202020204" pitchFamily="34" charset="0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55015">
              <a:spcBef>
                <a:spcPts val="475"/>
              </a:spcBef>
              <a:spcAft>
                <a:spcPts val="0"/>
              </a:spcAft>
            </a:pPr>
            <a:r>
              <a:rPr lang="en-US" altLang="ko-Kore-KR" sz="2400" dirty="0">
                <a:solidFill>
                  <a:srgbClr val="005E5D"/>
                </a:solidFill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void</a:t>
            </a:r>
            <a:r>
              <a:rPr lang="en-US" altLang="ko-Kore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 setup() {</a:t>
            </a:r>
          </a:p>
          <a:p>
            <a:pPr marL="755015">
              <a:spcBef>
                <a:spcPts val="475"/>
              </a:spcBef>
              <a:spcAft>
                <a:spcPts val="0"/>
              </a:spcAft>
            </a:pPr>
            <a:r>
              <a:rPr lang="en-US" altLang="ko-Kore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  // 13</a:t>
            </a:r>
            <a:r>
              <a:rPr lang="ko-KR" altLang="en-US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번 핀은 </a:t>
            </a:r>
            <a:r>
              <a:rPr lang="ko-KR" altLang="en-US" sz="2400" dirty="0" err="1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아두이노</a:t>
            </a:r>
            <a:r>
              <a:rPr lang="ko-KR" altLang="en-US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 보드 상의 </a:t>
            </a:r>
            <a:r>
              <a:rPr lang="en-US" altLang="ko-Kore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LED</a:t>
            </a:r>
            <a:r>
              <a:rPr lang="ko-KR" altLang="en-US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와 연결되어 있음</a:t>
            </a:r>
          </a:p>
          <a:p>
            <a:pPr marL="755015">
              <a:spcBef>
                <a:spcPts val="475"/>
              </a:spcBef>
              <a:spcAft>
                <a:spcPts val="0"/>
              </a:spcAft>
            </a:pPr>
            <a:r>
              <a:rPr lang="ko-KR" altLang="en-US" sz="2400" dirty="0">
                <a:solidFill>
                  <a:srgbClr val="FF0000"/>
                </a:solidFill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  </a:t>
            </a:r>
            <a:r>
              <a:rPr lang="en-US" altLang="ko-Kore-KR" sz="2400" dirty="0" err="1">
                <a:solidFill>
                  <a:srgbClr val="FF0000"/>
                </a:solidFill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pinMode</a:t>
            </a:r>
            <a:r>
              <a:rPr lang="en-US" altLang="ko-Kore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(led, </a:t>
            </a:r>
            <a:r>
              <a:rPr lang="en-US" altLang="ko-Kore-KR" sz="2400" dirty="0">
                <a:solidFill>
                  <a:srgbClr val="005E5D"/>
                </a:solidFill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OUTPUT</a:t>
            </a:r>
            <a:r>
              <a:rPr lang="en-US" altLang="ko-Kore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);</a:t>
            </a:r>
          </a:p>
          <a:p>
            <a:pPr marL="755015">
              <a:spcBef>
                <a:spcPts val="475"/>
              </a:spcBef>
              <a:spcAft>
                <a:spcPts val="0"/>
              </a:spcAft>
            </a:pPr>
            <a:r>
              <a:rPr lang="en-US" altLang="ko-Kore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  // </a:t>
            </a:r>
            <a:r>
              <a:rPr lang="en-US" altLang="ko-Kore-KR" sz="2400" dirty="0" err="1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pInMode</a:t>
            </a:r>
            <a:r>
              <a:rPr lang="en-US" altLang="ko-Kore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en-US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함수 </a:t>
            </a:r>
            <a:r>
              <a:rPr lang="en-US" altLang="ko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: </a:t>
            </a:r>
            <a:r>
              <a:rPr lang="ko-KR" altLang="en-US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모드를 정해줄 대상의 핀 번호 입력</a:t>
            </a:r>
            <a:r>
              <a:rPr lang="en-US" altLang="ko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,</a:t>
            </a:r>
          </a:p>
          <a:p>
            <a:pPr marL="755015">
              <a:spcBef>
                <a:spcPts val="475"/>
              </a:spcBef>
              <a:spcAft>
                <a:spcPts val="0"/>
              </a:spcAft>
            </a:pPr>
            <a:r>
              <a:rPr lang="en-US" altLang="ko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 </a:t>
            </a:r>
          </a:p>
          <a:p>
            <a:pPr marL="755015">
              <a:spcBef>
                <a:spcPts val="475"/>
              </a:spcBef>
              <a:spcAft>
                <a:spcPts val="0"/>
              </a:spcAft>
            </a:pPr>
            <a:r>
              <a:rPr lang="en-US" altLang="ko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}</a:t>
            </a:r>
          </a:p>
          <a:p>
            <a:pPr marL="755015">
              <a:spcBef>
                <a:spcPts val="475"/>
              </a:spcBef>
              <a:spcAft>
                <a:spcPts val="0"/>
              </a:spcAft>
            </a:pPr>
            <a:r>
              <a:rPr lang="en-US" altLang="ko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 </a:t>
            </a:r>
          </a:p>
          <a:p>
            <a:pPr marL="755015">
              <a:spcBef>
                <a:spcPts val="475"/>
              </a:spcBef>
              <a:spcAft>
                <a:spcPts val="0"/>
              </a:spcAft>
            </a:pPr>
            <a:r>
              <a:rPr lang="en-US" altLang="ko-Kore-KR" sz="2400" dirty="0">
                <a:solidFill>
                  <a:srgbClr val="005E5D"/>
                </a:solidFill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void</a:t>
            </a:r>
            <a:r>
              <a:rPr lang="en-US" altLang="ko-Kore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 loop() {</a:t>
            </a:r>
          </a:p>
          <a:p>
            <a:pPr marL="755015">
              <a:spcBef>
                <a:spcPts val="475"/>
              </a:spcBef>
              <a:spcAft>
                <a:spcPts val="0"/>
              </a:spcAft>
            </a:pPr>
            <a:r>
              <a:rPr lang="en-US" altLang="ko-Kore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  </a:t>
            </a:r>
            <a:r>
              <a:rPr lang="en-US" altLang="ko-Kore-KR" sz="2400" dirty="0" err="1">
                <a:solidFill>
                  <a:srgbClr val="FF0000"/>
                </a:solidFill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digitalWrite</a:t>
            </a:r>
            <a:r>
              <a:rPr lang="en-US" altLang="ko-Kore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(led, </a:t>
            </a:r>
            <a:r>
              <a:rPr lang="en-US" altLang="ko-Kore-KR" sz="2400" dirty="0">
                <a:solidFill>
                  <a:srgbClr val="005E5D"/>
                </a:solidFill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HIGH</a:t>
            </a:r>
            <a:r>
              <a:rPr lang="en-US" altLang="ko-Kore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);   // LED on </a:t>
            </a:r>
          </a:p>
          <a:p>
            <a:pPr marL="755015">
              <a:spcBef>
                <a:spcPts val="475"/>
              </a:spcBef>
              <a:spcAft>
                <a:spcPts val="0"/>
              </a:spcAft>
            </a:pPr>
            <a:r>
              <a:rPr lang="en-US" altLang="ko-Kore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  </a:t>
            </a:r>
            <a:r>
              <a:rPr lang="en-US" altLang="ko-Kore-KR" sz="2400" dirty="0">
                <a:solidFill>
                  <a:srgbClr val="FF0000"/>
                </a:solidFill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delay</a:t>
            </a:r>
            <a:r>
              <a:rPr lang="en-US" altLang="ko-Kore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(1000);    // 1</a:t>
            </a:r>
            <a:r>
              <a:rPr lang="ko-KR" altLang="en-US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초 대기</a:t>
            </a:r>
          </a:p>
          <a:p>
            <a:pPr marL="755015">
              <a:spcBef>
                <a:spcPts val="475"/>
              </a:spcBef>
              <a:spcAft>
                <a:spcPts val="0"/>
              </a:spcAft>
            </a:pPr>
            <a:r>
              <a:rPr lang="ko-KR" altLang="en-US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  </a:t>
            </a:r>
            <a:r>
              <a:rPr lang="en-US" altLang="ko-Kore-KR" sz="2400" dirty="0" err="1">
                <a:solidFill>
                  <a:srgbClr val="FF0000"/>
                </a:solidFill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digitalWrite</a:t>
            </a:r>
            <a:r>
              <a:rPr lang="en-US" altLang="ko-Kore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(led, </a:t>
            </a:r>
            <a:r>
              <a:rPr lang="en-US" altLang="ko-Kore-KR" sz="2400" dirty="0">
                <a:solidFill>
                  <a:srgbClr val="005E5D"/>
                </a:solidFill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LOW</a:t>
            </a:r>
            <a:r>
              <a:rPr lang="en-US" altLang="ko-Kore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); // LED off </a:t>
            </a:r>
          </a:p>
          <a:p>
            <a:pPr marL="755015">
              <a:spcBef>
                <a:spcPts val="475"/>
              </a:spcBef>
              <a:spcAft>
                <a:spcPts val="0"/>
              </a:spcAft>
            </a:pPr>
            <a:r>
              <a:rPr lang="en-US" altLang="ko-Kore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2400" dirty="0">
                <a:solidFill>
                  <a:srgbClr val="FF0000"/>
                </a:solidFill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delay</a:t>
            </a:r>
            <a:r>
              <a:rPr lang="en-US" altLang="ko-Kore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(1000);   // 1</a:t>
            </a:r>
            <a:r>
              <a:rPr lang="ko-KR" altLang="en-US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초 대기</a:t>
            </a:r>
          </a:p>
          <a:p>
            <a:pPr marL="755015">
              <a:spcBef>
                <a:spcPts val="475"/>
              </a:spcBef>
              <a:spcAft>
                <a:spcPts val="0"/>
              </a:spcAft>
            </a:pPr>
            <a:r>
              <a:rPr lang="en-US" altLang="ko-KR" sz="24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}</a:t>
            </a:r>
          </a:p>
        </p:txBody>
      </p:sp>
      <p:grpSp>
        <p:nvGrpSpPr>
          <p:cNvPr id="24" name="Group 127">
            <a:extLst>
              <a:ext uri="{FF2B5EF4-FFF2-40B4-BE49-F238E27FC236}">
                <a16:creationId xmlns:a16="http://schemas.microsoft.com/office/drawing/2014/main" id="{9E839AE3-48A5-CB4B-A238-A36688C7F6F5}"/>
              </a:ext>
            </a:extLst>
          </p:cNvPr>
          <p:cNvGrpSpPr>
            <a:grpSpLocks/>
          </p:cNvGrpSpPr>
          <p:nvPr/>
        </p:nvGrpSpPr>
        <p:grpSpPr bwMode="auto">
          <a:xfrm>
            <a:off x="10691471" y="6145030"/>
            <a:ext cx="4799330" cy="3048000"/>
            <a:chOff x="5880" y="241"/>
            <a:chExt cx="7558" cy="4800"/>
          </a:xfrm>
        </p:grpSpPr>
        <p:sp>
          <p:nvSpPr>
            <p:cNvPr id="25" name="Rectangle 132">
              <a:extLst>
                <a:ext uri="{FF2B5EF4-FFF2-40B4-BE49-F238E27FC236}">
                  <a16:creationId xmlns:a16="http://schemas.microsoft.com/office/drawing/2014/main" id="{AA813DAA-9E29-0B4F-8DBC-E8DFFB837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" y="2354"/>
              <a:ext cx="567" cy="281"/>
            </a:xfrm>
            <a:prstGeom prst="rect">
              <a:avLst/>
            </a:prstGeom>
            <a:noFill/>
            <a:ln w="19812">
              <a:solidFill>
                <a:srgbClr val="FFC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sp>
          <p:nvSpPr>
            <p:cNvPr id="26" name="Rectangle 131">
              <a:extLst>
                <a:ext uri="{FF2B5EF4-FFF2-40B4-BE49-F238E27FC236}">
                  <a16:creationId xmlns:a16="http://schemas.microsoft.com/office/drawing/2014/main" id="{0890F02B-BD21-4D4C-AC88-7047A4B91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" y="2717"/>
              <a:ext cx="567" cy="377"/>
            </a:xfrm>
            <a:prstGeom prst="rect">
              <a:avLst/>
            </a:prstGeom>
            <a:noFill/>
            <a:ln w="19812">
              <a:solidFill>
                <a:srgbClr val="3085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pic>
          <p:nvPicPr>
            <p:cNvPr id="27" name="Picture 130">
              <a:extLst>
                <a:ext uri="{FF2B5EF4-FFF2-40B4-BE49-F238E27FC236}">
                  <a16:creationId xmlns:a16="http://schemas.microsoft.com/office/drawing/2014/main" id="{28CC4BFF-BD84-BC4A-A5A0-57420F76BA1B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0" y="241"/>
              <a:ext cx="7558" cy="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129">
              <a:extLst>
                <a:ext uri="{FF2B5EF4-FFF2-40B4-BE49-F238E27FC236}">
                  <a16:creationId xmlns:a16="http://schemas.microsoft.com/office/drawing/2014/main" id="{DE219D55-8A27-9D45-B2F1-01F12CA1399D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" y="1813"/>
              <a:ext cx="983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Freeform 128">
              <a:extLst>
                <a:ext uri="{FF2B5EF4-FFF2-40B4-BE49-F238E27FC236}">
                  <a16:creationId xmlns:a16="http://schemas.microsoft.com/office/drawing/2014/main" id="{386023FF-8145-4C4C-A22A-D91F19349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7" y="1946"/>
              <a:ext cx="720" cy="720"/>
            </a:xfrm>
            <a:custGeom>
              <a:avLst/>
              <a:gdLst>
                <a:gd name="T0" fmla="+- 0 11737 11737"/>
                <a:gd name="T1" fmla="*/ T0 w 720"/>
                <a:gd name="T2" fmla="+- 0 2307 1947"/>
                <a:gd name="T3" fmla="*/ 2307 h 720"/>
                <a:gd name="T4" fmla="+- 0 11745 11737"/>
                <a:gd name="T5" fmla="*/ T4 w 720"/>
                <a:gd name="T6" fmla="+- 0 2234 1947"/>
                <a:gd name="T7" fmla="*/ 2234 h 720"/>
                <a:gd name="T8" fmla="+- 0 11765 11737"/>
                <a:gd name="T9" fmla="*/ T8 w 720"/>
                <a:gd name="T10" fmla="+- 0 2167 1947"/>
                <a:gd name="T11" fmla="*/ 2167 h 720"/>
                <a:gd name="T12" fmla="+- 0 11799 11737"/>
                <a:gd name="T13" fmla="*/ T12 w 720"/>
                <a:gd name="T14" fmla="+- 0 2105 1947"/>
                <a:gd name="T15" fmla="*/ 2105 h 720"/>
                <a:gd name="T16" fmla="+- 0 11843 11737"/>
                <a:gd name="T17" fmla="*/ T16 w 720"/>
                <a:gd name="T18" fmla="+- 0 2052 1947"/>
                <a:gd name="T19" fmla="*/ 2052 h 720"/>
                <a:gd name="T20" fmla="+- 0 11896 11737"/>
                <a:gd name="T21" fmla="*/ T20 w 720"/>
                <a:gd name="T22" fmla="+- 0 2008 1947"/>
                <a:gd name="T23" fmla="*/ 2008 h 720"/>
                <a:gd name="T24" fmla="+- 0 11957 11737"/>
                <a:gd name="T25" fmla="*/ T24 w 720"/>
                <a:gd name="T26" fmla="+- 0 1975 1947"/>
                <a:gd name="T27" fmla="*/ 1975 h 720"/>
                <a:gd name="T28" fmla="+- 0 12025 11737"/>
                <a:gd name="T29" fmla="*/ T28 w 720"/>
                <a:gd name="T30" fmla="+- 0 1954 1947"/>
                <a:gd name="T31" fmla="*/ 1954 h 720"/>
                <a:gd name="T32" fmla="+- 0 12097 11737"/>
                <a:gd name="T33" fmla="*/ T32 w 720"/>
                <a:gd name="T34" fmla="+- 0 1947 1947"/>
                <a:gd name="T35" fmla="*/ 1947 h 720"/>
                <a:gd name="T36" fmla="+- 0 12170 11737"/>
                <a:gd name="T37" fmla="*/ T36 w 720"/>
                <a:gd name="T38" fmla="+- 0 1954 1947"/>
                <a:gd name="T39" fmla="*/ 1954 h 720"/>
                <a:gd name="T40" fmla="+- 0 12237 11737"/>
                <a:gd name="T41" fmla="*/ T40 w 720"/>
                <a:gd name="T42" fmla="+- 0 1975 1947"/>
                <a:gd name="T43" fmla="*/ 1975 h 720"/>
                <a:gd name="T44" fmla="+- 0 12298 11737"/>
                <a:gd name="T45" fmla="*/ T44 w 720"/>
                <a:gd name="T46" fmla="+- 0 2008 1947"/>
                <a:gd name="T47" fmla="*/ 2008 h 720"/>
                <a:gd name="T48" fmla="+- 0 12352 11737"/>
                <a:gd name="T49" fmla="*/ T48 w 720"/>
                <a:gd name="T50" fmla="+- 0 2052 1947"/>
                <a:gd name="T51" fmla="*/ 2052 h 720"/>
                <a:gd name="T52" fmla="+- 0 12396 11737"/>
                <a:gd name="T53" fmla="*/ T52 w 720"/>
                <a:gd name="T54" fmla="+- 0 2105 1947"/>
                <a:gd name="T55" fmla="*/ 2105 h 720"/>
                <a:gd name="T56" fmla="+- 0 12429 11737"/>
                <a:gd name="T57" fmla="*/ T56 w 720"/>
                <a:gd name="T58" fmla="+- 0 2167 1947"/>
                <a:gd name="T59" fmla="*/ 2167 h 720"/>
                <a:gd name="T60" fmla="+- 0 12450 11737"/>
                <a:gd name="T61" fmla="*/ T60 w 720"/>
                <a:gd name="T62" fmla="+- 0 2234 1947"/>
                <a:gd name="T63" fmla="*/ 2234 h 720"/>
                <a:gd name="T64" fmla="+- 0 12457 11737"/>
                <a:gd name="T65" fmla="*/ T64 w 720"/>
                <a:gd name="T66" fmla="+- 0 2307 1947"/>
                <a:gd name="T67" fmla="*/ 2307 h 720"/>
                <a:gd name="T68" fmla="+- 0 12450 11737"/>
                <a:gd name="T69" fmla="*/ T68 w 720"/>
                <a:gd name="T70" fmla="+- 0 2379 1947"/>
                <a:gd name="T71" fmla="*/ 2379 h 720"/>
                <a:gd name="T72" fmla="+- 0 12429 11737"/>
                <a:gd name="T73" fmla="*/ T72 w 720"/>
                <a:gd name="T74" fmla="+- 0 2447 1947"/>
                <a:gd name="T75" fmla="*/ 2447 h 720"/>
                <a:gd name="T76" fmla="+- 0 12396 11737"/>
                <a:gd name="T77" fmla="*/ T76 w 720"/>
                <a:gd name="T78" fmla="+- 0 2508 1947"/>
                <a:gd name="T79" fmla="*/ 2508 h 720"/>
                <a:gd name="T80" fmla="+- 0 12352 11737"/>
                <a:gd name="T81" fmla="*/ T80 w 720"/>
                <a:gd name="T82" fmla="+- 0 2561 1947"/>
                <a:gd name="T83" fmla="*/ 2561 h 720"/>
                <a:gd name="T84" fmla="+- 0 12298 11737"/>
                <a:gd name="T85" fmla="*/ T84 w 720"/>
                <a:gd name="T86" fmla="+- 0 2605 1947"/>
                <a:gd name="T87" fmla="*/ 2605 h 720"/>
                <a:gd name="T88" fmla="+- 0 12237 11737"/>
                <a:gd name="T89" fmla="*/ T88 w 720"/>
                <a:gd name="T90" fmla="+- 0 2638 1947"/>
                <a:gd name="T91" fmla="*/ 2638 h 720"/>
                <a:gd name="T92" fmla="+- 0 12170 11737"/>
                <a:gd name="T93" fmla="*/ T92 w 720"/>
                <a:gd name="T94" fmla="+- 0 2659 1947"/>
                <a:gd name="T95" fmla="*/ 2659 h 720"/>
                <a:gd name="T96" fmla="+- 0 12097 11737"/>
                <a:gd name="T97" fmla="*/ T96 w 720"/>
                <a:gd name="T98" fmla="+- 0 2667 1947"/>
                <a:gd name="T99" fmla="*/ 2667 h 720"/>
                <a:gd name="T100" fmla="+- 0 12025 11737"/>
                <a:gd name="T101" fmla="*/ T100 w 720"/>
                <a:gd name="T102" fmla="+- 0 2659 1947"/>
                <a:gd name="T103" fmla="*/ 2659 h 720"/>
                <a:gd name="T104" fmla="+- 0 11957 11737"/>
                <a:gd name="T105" fmla="*/ T104 w 720"/>
                <a:gd name="T106" fmla="+- 0 2638 1947"/>
                <a:gd name="T107" fmla="*/ 2638 h 720"/>
                <a:gd name="T108" fmla="+- 0 11896 11737"/>
                <a:gd name="T109" fmla="*/ T108 w 720"/>
                <a:gd name="T110" fmla="+- 0 2605 1947"/>
                <a:gd name="T111" fmla="*/ 2605 h 720"/>
                <a:gd name="T112" fmla="+- 0 11843 11737"/>
                <a:gd name="T113" fmla="*/ T112 w 720"/>
                <a:gd name="T114" fmla="+- 0 2561 1947"/>
                <a:gd name="T115" fmla="*/ 2561 h 720"/>
                <a:gd name="T116" fmla="+- 0 11799 11737"/>
                <a:gd name="T117" fmla="*/ T116 w 720"/>
                <a:gd name="T118" fmla="+- 0 2508 1947"/>
                <a:gd name="T119" fmla="*/ 2508 h 720"/>
                <a:gd name="T120" fmla="+- 0 11765 11737"/>
                <a:gd name="T121" fmla="*/ T120 w 720"/>
                <a:gd name="T122" fmla="+- 0 2447 1947"/>
                <a:gd name="T123" fmla="*/ 2447 h 720"/>
                <a:gd name="T124" fmla="+- 0 11745 11737"/>
                <a:gd name="T125" fmla="*/ T124 w 720"/>
                <a:gd name="T126" fmla="+- 0 2379 1947"/>
                <a:gd name="T127" fmla="*/ 2379 h 720"/>
                <a:gd name="T128" fmla="+- 0 11737 11737"/>
                <a:gd name="T129" fmla="*/ T128 w 720"/>
                <a:gd name="T130" fmla="+- 0 2307 1947"/>
                <a:gd name="T131" fmla="*/ 2307 h 7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</a:cxnLst>
              <a:rect l="0" t="0" r="r" b="b"/>
              <a:pathLst>
                <a:path w="720" h="720">
                  <a:moveTo>
                    <a:pt x="0" y="360"/>
                  </a:moveTo>
                  <a:lnTo>
                    <a:pt x="8" y="287"/>
                  </a:lnTo>
                  <a:lnTo>
                    <a:pt x="28" y="220"/>
                  </a:lnTo>
                  <a:lnTo>
                    <a:pt x="62" y="158"/>
                  </a:lnTo>
                  <a:lnTo>
                    <a:pt x="106" y="105"/>
                  </a:lnTo>
                  <a:lnTo>
                    <a:pt x="159" y="61"/>
                  </a:lnTo>
                  <a:lnTo>
                    <a:pt x="220" y="28"/>
                  </a:lnTo>
                  <a:lnTo>
                    <a:pt x="288" y="7"/>
                  </a:lnTo>
                  <a:lnTo>
                    <a:pt x="360" y="0"/>
                  </a:lnTo>
                  <a:lnTo>
                    <a:pt x="433" y="7"/>
                  </a:lnTo>
                  <a:lnTo>
                    <a:pt x="500" y="28"/>
                  </a:lnTo>
                  <a:lnTo>
                    <a:pt x="561" y="61"/>
                  </a:lnTo>
                  <a:lnTo>
                    <a:pt x="615" y="105"/>
                  </a:lnTo>
                  <a:lnTo>
                    <a:pt x="659" y="158"/>
                  </a:lnTo>
                  <a:lnTo>
                    <a:pt x="692" y="220"/>
                  </a:lnTo>
                  <a:lnTo>
                    <a:pt x="713" y="287"/>
                  </a:lnTo>
                  <a:lnTo>
                    <a:pt x="720" y="360"/>
                  </a:lnTo>
                  <a:lnTo>
                    <a:pt x="713" y="432"/>
                  </a:lnTo>
                  <a:lnTo>
                    <a:pt x="692" y="500"/>
                  </a:lnTo>
                  <a:lnTo>
                    <a:pt x="659" y="561"/>
                  </a:lnTo>
                  <a:lnTo>
                    <a:pt x="615" y="614"/>
                  </a:lnTo>
                  <a:lnTo>
                    <a:pt x="561" y="658"/>
                  </a:lnTo>
                  <a:lnTo>
                    <a:pt x="500" y="691"/>
                  </a:lnTo>
                  <a:lnTo>
                    <a:pt x="433" y="712"/>
                  </a:lnTo>
                  <a:lnTo>
                    <a:pt x="360" y="720"/>
                  </a:lnTo>
                  <a:lnTo>
                    <a:pt x="288" y="712"/>
                  </a:lnTo>
                  <a:lnTo>
                    <a:pt x="220" y="691"/>
                  </a:lnTo>
                  <a:lnTo>
                    <a:pt x="159" y="658"/>
                  </a:lnTo>
                  <a:lnTo>
                    <a:pt x="106" y="614"/>
                  </a:lnTo>
                  <a:lnTo>
                    <a:pt x="62" y="561"/>
                  </a:lnTo>
                  <a:lnTo>
                    <a:pt x="28" y="500"/>
                  </a:lnTo>
                  <a:lnTo>
                    <a:pt x="8" y="432"/>
                  </a:lnTo>
                  <a:lnTo>
                    <a:pt x="0" y="36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4198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5D95BB-8369-6540-A45E-D60F515DCC43}"/>
              </a:ext>
            </a:extLst>
          </p:cNvPr>
          <p:cNvSpPr/>
          <p:nvPr/>
        </p:nvSpPr>
        <p:spPr>
          <a:xfrm>
            <a:off x="1853692" y="2312174"/>
            <a:ext cx="10795508" cy="5760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ts val="4575"/>
              </a:lnSpc>
              <a:buFont typeface="Arial" panose="020B0604020202020204" pitchFamily="34" charset="0"/>
              <a:buChar char="•"/>
              <a:tabLst>
                <a:tab pos="586740" algn="l"/>
              </a:tabLst>
            </a:pPr>
            <a:r>
              <a:rPr lang="en-US" altLang="ko-Kore-KR" sz="3000" b="1" kern="0" dirty="0">
                <a:latin typeface="Arial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Structure</a:t>
            </a:r>
            <a:endParaRPr lang="ko-Kore-KR" altLang="ko-Kore-KR" sz="3000" b="1" kern="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42950" lvl="1" indent="-285750">
              <a:spcBef>
                <a:spcPts val="745"/>
              </a:spcBef>
              <a:buFont typeface="Arial" panose="020B0604020202020204" pitchFamily="34" charset="0"/>
              <a:buChar char="–"/>
              <a:tabLst>
                <a:tab pos="988060" algn="l"/>
              </a:tabLst>
            </a:pPr>
            <a:r>
              <a:rPr lang="en-US" altLang="ko-Kore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setup()  : </a:t>
            </a:r>
            <a:r>
              <a:rPr lang="ko-Kore-KR" altLang="en-US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초기화 루틴</a:t>
            </a:r>
            <a:r>
              <a:rPr lang="en-US" altLang="ko-Kore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,</a:t>
            </a:r>
            <a:r>
              <a:rPr lang="ko-Kore-KR" altLang="en-US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 초기 </a:t>
            </a:r>
            <a:r>
              <a:rPr lang="en-US" altLang="ko-Kore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1</a:t>
            </a:r>
            <a:r>
              <a:rPr lang="ko-Kore-KR" altLang="en-US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회만 실행</a:t>
            </a:r>
            <a:endParaRPr lang="ko-Kore-KR" altLang="ko-Kore-KR" sz="30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42950" lvl="1" indent="-285750">
              <a:spcBef>
                <a:spcPts val="745"/>
              </a:spcBef>
              <a:buFont typeface="Arial" panose="020B0604020202020204" pitchFamily="34" charset="0"/>
              <a:buChar char="–"/>
              <a:tabLst>
                <a:tab pos="988060" algn="l"/>
              </a:tabLst>
            </a:pPr>
            <a:r>
              <a:rPr lang="en-US" altLang="ko-Kore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loop()    </a:t>
            </a:r>
            <a:r>
              <a:rPr lang="en-US" altLang="ko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: </a:t>
            </a:r>
            <a:r>
              <a:rPr lang="ko-KR" altLang="en-US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반복 루틴</a:t>
            </a:r>
            <a:r>
              <a:rPr lang="en-US" altLang="ko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, </a:t>
            </a:r>
            <a:r>
              <a:rPr lang="ko-KR" altLang="en-US" sz="3000" dirty="0" err="1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무한루프</a:t>
            </a:r>
            <a:r>
              <a:rPr lang="en-US" altLang="ko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, setup() </a:t>
            </a:r>
            <a:r>
              <a:rPr lang="ko-KR" altLang="en-US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실행 후 무한반복</a:t>
            </a:r>
            <a:endParaRPr lang="ko-Kore-KR" altLang="ko-Kore-KR" sz="30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>
              <a:spcBef>
                <a:spcPts val="15"/>
              </a:spcBef>
            </a:pPr>
            <a:r>
              <a:rPr lang="en-US" altLang="ko-Kore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 </a:t>
            </a:r>
            <a:endParaRPr lang="ko-Kore-KR" altLang="ko-Kore-KR" sz="30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342900" lvl="0" indent="-342900">
              <a:lnSpc>
                <a:spcPts val="3105"/>
              </a:lnSpc>
              <a:spcBef>
                <a:spcPts val="410"/>
              </a:spcBef>
              <a:buFont typeface="Arial" panose="020B0604020202020204" pitchFamily="34" charset="0"/>
              <a:buChar char="•"/>
              <a:tabLst>
                <a:tab pos="586740" algn="l"/>
              </a:tabLst>
            </a:pPr>
            <a:r>
              <a:rPr lang="en-US" altLang="ko-Kore-KR" sz="3000" b="1" kern="0" dirty="0">
                <a:latin typeface="Arial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Functions</a:t>
            </a:r>
            <a:endParaRPr lang="ko-Kore-KR" altLang="ko-Kore-KR" sz="3000" b="1" kern="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3790"/>
              </a:lnSpc>
              <a:buFont typeface="Arial" panose="020B0604020202020204" pitchFamily="34" charset="0"/>
              <a:buChar char="–"/>
              <a:tabLst>
                <a:tab pos="988060" algn="l"/>
              </a:tabLst>
            </a:pPr>
            <a:r>
              <a:rPr lang="en-US" altLang="ko-Kore-KR" sz="30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pinMode</a:t>
            </a:r>
            <a:r>
              <a:rPr lang="en-US" altLang="ko-Kore-KR" sz="3000" spc="2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(pin,</a:t>
            </a:r>
            <a:r>
              <a:rPr lang="en-US" altLang="ko-Kore-KR" sz="3000" spc="2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mode)</a:t>
            </a:r>
            <a:r>
              <a:rPr lang="en-US" altLang="ko-Kore-KR" sz="3000" spc="2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:</a:t>
            </a:r>
            <a:r>
              <a:rPr lang="en-US" altLang="ko-Kore-KR" sz="3000" spc="195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30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모드를 정해줄</a:t>
            </a:r>
            <a:r>
              <a:rPr lang="ko-KR" altLang="ko-Kore-KR" sz="3000" spc="1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30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pin</a:t>
            </a:r>
            <a:r>
              <a:rPr lang="en-US" altLang="ko-Kore-KR" sz="30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번호</a:t>
            </a:r>
            <a:r>
              <a:rPr lang="en-US" altLang="ko-Kore-KR" sz="30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30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입력</a:t>
            </a:r>
            <a:r>
              <a:rPr lang="en-US" altLang="ko-Kore-KR" sz="30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.</a:t>
            </a:r>
            <a:endParaRPr lang="ko-Kore-KR" altLang="ko-Kore-KR" sz="30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3455"/>
              </a:lnSpc>
              <a:buFont typeface="Arial" panose="020B0604020202020204" pitchFamily="34" charset="0"/>
              <a:buChar char="–"/>
              <a:tabLst>
                <a:tab pos="988060" algn="l"/>
              </a:tabLst>
            </a:pPr>
            <a:r>
              <a:rPr lang="en-US" altLang="ko-Kore-KR" sz="30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digitalWrite</a:t>
            </a:r>
            <a:r>
              <a:rPr lang="en-US" altLang="ko-Kore-KR" sz="3000" spc="29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(pin,</a:t>
            </a:r>
            <a:r>
              <a:rPr lang="en-US" altLang="ko-Kore-KR" sz="3000" spc="2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value)</a:t>
            </a:r>
            <a:r>
              <a:rPr lang="en-US" altLang="ko-Kore-KR" sz="3000" spc="27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:</a:t>
            </a:r>
            <a:r>
              <a:rPr lang="en-US" altLang="ko-Kore-KR" sz="3000" spc="2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pin</a:t>
            </a:r>
            <a:r>
              <a:rPr lang="en-US" altLang="ko-Kore-KR" sz="3000" spc="275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번호에</a:t>
            </a:r>
            <a:r>
              <a:rPr lang="en-US" altLang="ko-Kore-KR" sz="3000" spc="3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value</a:t>
            </a:r>
            <a:r>
              <a:rPr lang="en-US" altLang="ko-Kore-KR" sz="3000" spc="2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값</a:t>
            </a:r>
            <a:r>
              <a:rPr lang="en-US" altLang="ko-Kore-KR" sz="3000" spc="4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30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출력</a:t>
            </a:r>
            <a:endParaRPr lang="ko-Kore-KR" altLang="ko-Kore-KR" sz="30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3905"/>
              </a:lnSpc>
              <a:buFont typeface="Arial" panose="020B0604020202020204" pitchFamily="34" charset="0"/>
              <a:buChar char="–"/>
              <a:tabLst>
                <a:tab pos="988060" algn="l"/>
              </a:tabLst>
            </a:pP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delay(</a:t>
            </a:r>
            <a:r>
              <a:rPr lang="en-US" altLang="ko-Kore-KR" sz="30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ms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)</a:t>
            </a:r>
            <a:r>
              <a:rPr lang="en-US" altLang="ko-Kore-KR" sz="3000" spc="2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:</a:t>
            </a:r>
            <a:r>
              <a:rPr lang="en-US" altLang="ko-Kore-KR" sz="3000" spc="2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시간</a:t>
            </a:r>
            <a:r>
              <a:rPr lang="en-US" altLang="ko-Kore-KR" sz="3000" spc="3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30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지연</a:t>
            </a:r>
            <a:r>
              <a:rPr lang="en-US" altLang="ko-Kore-KR" sz="3000" spc="167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(ex)</a:t>
            </a:r>
            <a:r>
              <a:rPr lang="en-US" altLang="ko-Kore-KR" sz="3000" spc="2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delay(1000)</a:t>
            </a:r>
            <a:r>
              <a:rPr lang="en-US" altLang="ko-Kore-KR" sz="3000" spc="27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1</a:t>
            </a:r>
            <a:r>
              <a:rPr lang="en-US" altLang="ko-Kore-KR" sz="30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초동안</a:t>
            </a:r>
            <a:r>
              <a:rPr lang="en-US" altLang="ko-Kore-KR" sz="3000" spc="3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30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지연</a:t>
            </a:r>
            <a:endParaRPr lang="ko-Kore-KR" altLang="ko-Kore-KR" sz="30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>
              <a:spcBef>
                <a:spcPts val="65"/>
              </a:spcBef>
            </a:pPr>
            <a:r>
              <a:rPr lang="en-US" altLang="ko-Kore-KR" sz="30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 </a:t>
            </a:r>
            <a:endParaRPr lang="ko-Kore-KR" altLang="ko-Kore-KR" sz="30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342900" lvl="0" indent="-342900">
              <a:lnSpc>
                <a:spcPts val="4575"/>
              </a:lnSpc>
              <a:buFont typeface="Arial" panose="020B0604020202020204" pitchFamily="34" charset="0"/>
              <a:buChar char="•"/>
              <a:tabLst>
                <a:tab pos="586740" algn="l"/>
              </a:tabLst>
            </a:pPr>
            <a:r>
              <a:rPr lang="en-US" altLang="ko-Kore-KR" sz="3000" b="1" kern="0" dirty="0">
                <a:latin typeface="Arial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Variables</a:t>
            </a:r>
            <a:endParaRPr lang="ko-Kore-KR" altLang="ko-Kore-KR" sz="3000" b="1" kern="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42950" lvl="1" indent="-285750">
              <a:spcBef>
                <a:spcPts val="750"/>
              </a:spcBef>
              <a:buFont typeface="Arial" panose="020B0604020202020204" pitchFamily="34" charset="0"/>
              <a:buChar char="–"/>
              <a:tabLst>
                <a:tab pos="988060" algn="l"/>
              </a:tabLst>
            </a:pPr>
            <a:r>
              <a:rPr lang="en-US" altLang="ko-Kore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HIGH,</a:t>
            </a:r>
            <a:r>
              <a:rPr lang="en-US" altLang="ko-Kore-KR" sz="3000" spc="5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LOW,</a:t>
            </a:r>
            <a:r>
              <a:rPr lang="en-US" altLang="ko-Kore-KR" sz="3000" spc="1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INPUT,</a:t>
            </a:r>
            <a:r>
              <a:rPr lang="en-US" altLang="ko-Kore-KR" sz="3000" spc="15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3000" dirty="0">
                <a:latin typeface="Microsoft Sans Serif" panose="020B0604020202020204" pitchFamily="34" charset="0"/>
                <a:ea typeface="맑은 고딕" panose="020B0503020000020004" pitchFamily="34" charset="-127"/>
                <a:cs typeface="맑은 고딕" panose="020B0503020000020004" pitchFamily="34" charset="-127"/>
              </a:rPr>
              <a:t>OUTPUT</a:t>
            </a:r>
            <a:endParaRPr lang="ko-Kore-KR" altLang="ko-Kore-KR" sz="30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25FA71F-C6A7-2542-BEE3-D5A2A0B972FF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9C9FC18-CD91-3B40-9D09-0DB09AC2EFEC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10" name="그룹 1004">
                <a:extLst>
                  <a:ext uri="{FF2B5EF4-FFF2-40B4-BE49-F238E27FC236}">
                    <a16:creationId xmlns:a16="http://schemas.microsoft.com/office/drawing/2014/main" id="{BD91E7CC-4F7B-5D46-B920-D8F207F85036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21" name="Object 24">
                  <a:extLst>
                    <a:ext uri="{FF2B5EF4-FFF2-40B4-BE49-F238E27FC236}">
                      <a16:creationId xmlns:a16="http://schemas.microsoft.com/office/drawing/2014/main" id="{0071FE3F-E71C-5A4E-A44F-498A36BABE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B9FFEE4-E0A1-2F40-8FCF-E47772A2F2F8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3AA99440-814F-0445-BD17-E440C4781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5" name="그룹 1001">
                  <a:extLst>
                    <a:ext uri="{FF2B5EF4-FFF2-40B4-BE49-F238E27FC236}">
                      <a16:creationId xmlns:a16="http://schemas.microsoft.com/office/drawing/2014/main" id="{21D0DAF6-5D7D-BC4B-BA64-4619AEDF14B3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7" name="Object 18">
                    <a:extLst>
                      <a:ext uri="{FF2B5EF4-FFF2-40B4-BE49-F238E27FC236}">
                        <a16:creationId xmlns:a16="http://schemas.microsoft.com/office/drawing/2014/main" id="{1A1A97C8-3932-CE4D-97C3-A0B6EB266E1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8" name="그룹 1003">
                    <a:extLst>
                      <a:ext uri="{FF2B5EF4-FFF2-40B4-BE49-F238E27FC236}">
                        <a16:creationId xmlns:a16="http://schemas.microsoft.com/office/drawing/2014/main" id="{F87FDCD7-BD4E-B94F-BD14-63AC19D70E11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20" name="Object 19">
                      <a:extLst>
                        <a:ext uri="{FF2B5EF4-FFF2-40B4-BE49-F238E27FC236}">
                          <a16:creationId xmlns:a16="http://schemas.microsoft.com/office/drawing/2014/main" id="{B12812DD-D6B4-4B48-A20E-82DB8C5FB5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9" name="Object 22">
                    <a:extLst>
                      <a:ext uri="{FF2B5EF4-FFF2-40B4-BE49-F238E27FC236}">
                        <a16:creationId xmlns:a16="http://schemas.microsoft.com/office/drawing/2014/main" id="{A78D8063-0551-1B41-91A5-D3D6D64EE748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38CEF6C5-AB56-CE46-BA8A-EF3BC65603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517">
                <a:extLst>
                  <a:ext uri="{FF2B5EF4-FFF2-40B4-BE49-F238E27FC236}">
                    <a16:creationId xmlns:a16="http://schemas.microsoft.com/office/drawing/2014/main" id="{B77C30C0-5B2E-7846-9134-B41ACACF84D6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Object 75">
                <a:extLst>
                  <a:ext uri="{FF2B5EF4-FFF2-40B4-BE49-F238E27FC236}">
                    <a16:creationId xmlns:a16="http://schemas.microsoft.com/office/drawing/2014/main" id="{FA61C4D9-00C9-1641-B2FA-53BFC2335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7F05BBC-3CAB-3A42-A19D-5853ACC3CE32}"/>
                </a:ext>
              </a:extLst>
            </p:cNvPr>
            <p:cNvGrpSpPr/>
            <p:nvPr/>
          </p:nvGrpSpPr>
          <p:grpSpPr>
            <a:xfrm>
              <a:off x="1351743" y="1128353"/>
              <a:ext cx="9339728" cy="1262244"/>
              <a:chOff x="1351743" y="1128353"/>
              <a:chExt cx="9339728" cy="1262244"/>
            </a:xfrm>
          </p:grpSpPr>
          <p:sp>
            <p:nvSpPr>
              <p:cNvPr id="8" name="Object 82">
                <a:extLst>
                  <a:ext uri="{FF2B5EF4-FFF2-40B4-BE49-F238E27FC236}">
                    <a16:creationId xmlns:a16="http://schemas.microsoft.com/office/drawing/2014/main" id="{4B3A3C7C-EA2C-8041-A7D2-388C249651AE}"/>
                  </a:ext>
                </a:extLst>
              </p:cNvPr>
              <p:cNvSpPr txBox="1"/>
              <p:nvPr/>
            </p:nvSpPr>
            <p:spPr>
              <a:xfrm>
                <a:off x="2159914" y="1128353"/>
                <a:ext cx="8531557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Structure &amp; Functions </a:t>
                </a:r>
                <a:endParaRPr lang="en-US" dirty="0"/>
              </a:p>
            </p:txBody>
          </p:sp>
          <p:sp>
            <p:nvSpPr>
              <p:cNvPr id="9" name="Object 83">
                <a:extLst>
                  <a:ext uri="{FF2B5EF4-FFF2-40B4-BE49-F238E27FC236}">
                    <a16:creationId xmlns:a16="http://schemas.microsoft.com/office/drawing/2014/main" id="{77E4AE66-23B8-CB4D-A74B-32F2391FD907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1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1639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F280180-1719-744C-AEA9-2E874947A497}"/>
              </a:ext>
            </a:extLst>
          </p:cNvPr>
          <p:cNvSpPr txBox="1">
            <a:spLocks/>
          </p:cNvSpPr>
          <p:nvPr/>
        </p:nvSpPr>
        <p:spPr>
          <a:xfrm>
            <a:off x="1905000" y="2853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int led1 = 13;</a:t>
            </a:r>
          </a:p>
          <a:p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int led2 = 12;</a:t>
            </a:r>
          </a:p>
          <a:p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int led3 = 11;</a:t>
            </a:r>
          </a:p>
          <a:p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int led4 = 10;</a:t>
            </a:r>
          </a:p>
          <a:p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int time = 70;</a:t>
            </a:r>
          </a:p>
          <a:p>
            <a:endParaRPr kumimoji="1" lang="en" altLang="ko-Kore-KR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void setup() {</a:t>
            </a:r>
          </a:p>
          <a:p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  	// 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</a:rPr>
              <a:t>디지털 핀을 출력 모드로 초기화</a:t>
            </a:r>
          </a:p>
          <a:p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</a:rPr>
              <a:t>	// 13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</a:rPr>
              <a:t>번 핀은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</a:rPr>
              <a:t>아두이노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</a:rPr>
              <a:t> 보드 상의 </a:t>
            </a:r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LED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</a:rPr>
              <a:t>와 연결되어 있음</a:t>
            </a:r>
          </a:p>
          <a:p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400" dirty="0" err="1">
                <a:solidFill>
                  <a:schemeClr val="bg1">
                    <a:lumMod val="85000"/>
                  </a:schemeClr>
                </a:solidFill>
              </a:rPr>
              <a:t>pinMode</a:t>
            </a:r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(led1, OUTPUT);// 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</a:rPr>
              <a:t>디지털 핀을 출력 모드로  </a:t>
            </a:r>
            <a:endParaRPr kumimoji="1"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400" dirty="0" err="1">
                <a:solidFill>
                  <a:schemeClr val="bg1">
                    <a:lumMod val="85000"/>
                  </a:schemeClr>
                </a:solidFill>
              </a:rPr>
              <a:t>pinMode</a:t>
            </a:r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(led3, OUTPUT);// 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</a:rPr>
              <a:t>디지털 핀을 출력 모드로 초기화</a:t>
            </a:r>
          </a:p>
          <a:p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kumimoji="1" lang="en" altLang="ko-Kore-KR" sz="1400" dirty="0" err="1">
                <a:solidFill>
                  <a:schemeClr val="bg1">
                    <a:lumMod val="85000"/>
                  </a:schemeClr>
                </a:solidFill>
              </a:rPr>
              <a:t>pinMode</a:t>
            </a:r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(led2, OUTPUT);</a:t>
            </a:r>
          </a:p>
          <a:p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 	 </a:t>
            </a:r>
            <a:r>
              <a:rPr kumimoji="1" lang="en" altLang="ko-Kore-KR" sz="1400" dirty="0" err="1">
                <a:solidFill>
                  <a:schemeClr val="bg1">
                    <a:lumMod val="85000"/>
                  </a:schemeClr>
                </a:solidFill>
              </a:rPr>
              <a:t>pinMode</a:t>
            </a:r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(led4, OUTPUT);// 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</a:rPr>
              <a:t>디지털 핀을 출력 모드로 초기화</a:t>
            </a:r>
          </a:p>
          <a:p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</a:rPr>
              <a:t>// 13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</a:rPr>
              <a:t>번 핀은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</a:rPr>
              <a:t>아두이노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</a:rPr>
              <a:t> 보드 상의 </a:t>
            </a:r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LED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</a:rPr>
              <a:t>와 연결되어 있음</a:t>
            </a:r>
          </a:p>
          <a:p>
            <a:endParaRPr kumimoji="1" lang="ko-KR" alt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7CADBC1-042F-714B-AB8E-7B611FBDFF78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D1096FC-C52E-A54D-BBBF-CDB410F6F7E0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10" name="그룹 1004">
                <a:extLst>
                  <a:ext uri="{FF2B5EF4-FFF2-40B4-BE49-F238E27FC236}">
                    <a16:creationId xmlns:a16="http://schemas.microsoft.com/office/drawing/2014/main" id="{8BBC43F8-297F-DF42-A907-2B1A47CD0208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21" name="Object 24">
                  <a:extLst>
                    <a:ext uri="{FF2B5EF4-FFF2-40B4-BE49-F238E27FC236}">
                      <a16:creationId xmlns:a16="http://schemas.microsoft.com/office/drawing/2014/main" id="{35DCB516-46A7-F845-AC90-245BCAC3B7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E9624CD-A61A-3F4B-8891-D283DB7998FC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D0CF06C-7768-D545-8B5F-4BB6AABEC1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5" name="그룹 1001">
                  <a:extLst>
                    <a:ext uri="{FF2B5EF4-FFF2-40B4-BE49-F238E27FC236}">
                      <a16:creationId xmlns:a16="http://schemas.microsoft.com/office/drawing/2014/main" id="{6D3378CB-C5B8-F74D-AAEB-9781C626E6E0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7" name="Object 18">
                    <a:extLst>
                      <a:ext uri="{FF2B5EF4-FFF2-40B4-BE49-F238E27FC236}">
                        <a16:creationId xmlns:a16="http://schemas.microsoft.com/office/drawing/2014/main" id="{27D87215-5F81-4444-A9E2-F15334AA43A5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8" name="그룹 1003">
                    <a:extLst>
                      <a:ext uri="{FF2B5EF4-FFF2-40B4-BE49-F238E27FC236}">
                        <a16:creationId xmlns:a16="http://schemas.microsoft.com/office/drawing/2014/main" id="{3EB968DB-FCB7-BC4F-9D81-A73610176011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20" name="Object 19">
                      <a:extLst>
                        <a:ext uri="{FF2B5EF4-FFF2-40B4-BE49-F238E27FC236}">
                          <a16:creationId xmlns:a16="http://schemas.microsoft.com/office/drawing/2014/main" id="{11178B27-17E1-7A4A-8A9F-237E9ABFDB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9" name="Object 22">
                    <a:extLst>
                      <a:ext uri="{FF2B5EF4-FFF2-40B4-BE49-F238E27FC236}">
                        <a16:creationId xmlns:a16="http://schemas.microsoft.com/office/drawing/2014/main" id="{A5AACA51-2963-FD4C-99D9-174946BD13ED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CCCDA96E-FA43-2B4F-ACEE-9A52413A9E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517">
                <a:extLst>
                  <a:ext uri="{FF2B5EF4-FFF2-40B4-BE49-F238E27FC236}">
                    <a16:creationId xmlns:a16="http://schemas.microsoft.com/office/drawing/2014/main" id="{62A20B3C-D5E8-3540-8BC5-6599B20E6588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Object 75">
                <a:extLst>
                  <a:ext uri="{FF2B5EF4-FFF2-40B4-BE49-F238E27FC236}">
                    <a16:creationId xmlns:a16="http://schemas.microsoft.com/office/drawing/2014/main" id="{3B75FEB4-311F-1F44-8738-B3426A461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FE49F5E-85C8-BC46-9645-92E479F301A3}"/>
                </a:ext>
              </a:extLst>
            </p:cNvPr>
            <p:cNvGrpSpPr/>
            <p:nvPr/>
          </p:nvGrpSpPr>
          <p:grpSpPr>
            <a:xfrm>
              <a:off x="1351743" y="1137855"/>
              <a:ext cx="9846814" cy="1262244"/>
              <a:chOff x="1351743" y="1137855"/>
              <a:chExt cx="9846814" cy="1262244"/>
            </a:xfrm>
          </p:grpSpPr>
          <p:sp>
            <p:nvSpPr>
              <p:cNvPr id="8" name="Object 82">
                <a:extLst>
                  <a:ext uri="{FF2B5EF4-FFF2-40B4-BE49-F238E27FC236}">
                    <a16:creationId xmlns:a16="http://schemas.microsoft.com/office/drawing/2014/main" id="{D47BD2C8-06CE-754A-BD1E-77892074AC0E}"/>
                  </a:ext>
                </a:extLst>
              </p:cNvPr>
              <p:cNvSpPr txBox="1"/>
              <p:nvPr/>
            </p:nvSpPr>
            <p:spPr>
              <a:xfrm>
                <a:off x="2667000" y="1137855"/>
                <a:ext cx="8531557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6100" dirty="0" err="1">
                    <a:solidFill>
                      <a:srgbClr val="00A23B"/>
                    </a:solidFill>
                    <a:latin typeface="NIXGONFONTS-M V2.0" pitchFamily="34" charset="0"/>
                  </a:rPr>
                  <a:t>여러개의</a:t>
                </a:r>
                <a:r>
                  <a:rPr 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 </a:t>
                </a:r>
                <a:r>
                  <a:rPr lang="en-US" altLang="ko-KR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LED </a:t>
                </a:r>
                <a:r>
                  <a:rPr lang="ko-KR" alt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제어</a:t>
                </a:r>
                <a:endParaRPr lang="en-US" dirty="0"/>
              </a:p>
            </p:txBody>
          </p:sp>
          <p:sp>
            <p:nvSpPr>
              <p:cNvPr id="9" name="Object 83">
                <a:extLst>
                  <a:ext uri="{FF2B5EF4-FFF2-40B4-BE49-F238E27FC236}">
                    <a16:creationId xmlns:a16="http://schemas.microsoft.com/office/drawing/2014/main" id="{D420D988-2D20-3B4F-9CB6-354B51D9B6C5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1-2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9010C44D-6DEA-AF4C-A133-81B23405F61F}"/>
              </a:ext>
            </a:extLst>
          </p:cNvPr>
          <p:cNvSpPr txBox="1">
            <a:spLocks/>
          </p:cNvSpPr>
          <p:nvPr/>
        </p:nvSpPr>
        <p:spPr>
          <a:xfrm>
            <a:off x="9525000" y="39408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void loop() {</a:t>
            </a:r>
          </a:p>
          <a:p>
            <a:endParaRPr kumimoji="1" lang="en" altLang="ko-Kore-KR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  for(int </a:t>
            </a:r>
            <a:r>
              <a:rPr kumimoji="1" lang="en" altLang="ko-Kore-KR" sz="1400" dirty="0" err="1">
                <a:solidFill>
                  <a:schemeClr val="bg1">
                    <a:lumMod val="85000"/>
                  </a:schemeClr>
                </a:solidFill>
              </a:rPr>
              <a:t>i</a:t>
            </a:r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=10; </a:t>
            </a:r>
            <a:r>
              <a:rPr kumimoji="1" lang="en" altLang="ko-Kore-KR" sz="1400" dirty="0" err="1">
                <a:solidFill>
                  <a:schemeClr val="bg1">
                    <a:lumMod val="85000"/>
                  </a:schemeClr>
                </a:solidFill>
              </a:rPr>
              <a:t>i</a:t>
            </a:r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&lt;=13; </a:t>
            </a:r>
            <a:r>
              <a:rPr kumimoji="1" lang="en" altLang="ko-Kore-KR" sz="1400" dirty="0" err="1">
                <a:solidFill>
                  <a:schemeClr val="bg1">
                    <a:lumMod val="85000"/>
                  </a:schemeClr>
                </a:solidFill>
              </a:rPr>
              <a:t>i</a:t>
            </a:r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++) {</a:t>
            </a:r>
          </a:p>
          <a:p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kumimoji="1" lang="en" altLang="ko-Kore-KR" sz="1400" dirty="0" err="1">
                <a:solidFill>
                  <a:schemeClr val="bg1">
                    <a:lumMod val="85000"/>
                  </a:schemeClr>
                </a:solidFill>
              </a:rPr>
              <a:t>digitalWrite</a:t>
            </a:r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kumimoji="1" lang="en" altLang="ko-Kore-KR" sz="1400" dirty="0" err="1">
                <a:solidFill>
                  <a:schemeClr val="bg1">
                    <a:lumMod val="85000"/>
                  </a:schemeClr>
                </a:solidFill>
              </a:rPr>
              <a:t>i</a:t>
            </a:r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, HIGH); // LED on</a:t>
            </a:r>
          </a:p>
          <a:p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      delay(time);</a:t>
            </a:r>
          </a:p>
          <a:p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  }</a:t>
            </a:r>
          </a:p>
          <a:p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</a:p>
          <a:p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  for(int </a:t>
            </a:r>
            <a:r>
              <a:rPr kumimoji="1" lang="en" altLang="ko-Kore-KR" sz="1400" dirty="0" err="1">
                <a:solidFill>
                  <a:schemeClr val="bg1">
                    <a:lumMod val="85000"/>
                  </a:schemeClr>
                </a:solidFill>
              </a:rPr>
              <a:t>i</a:t>
            </a:r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=10; </a:t>
            </a:r>
            <a:r>
              <a:rPr kumimoji="1" lang="en" altLang="ko-Kore-KR" sz="1400" dirty="0" err="1">
                <a:solidFill>
                  <a:schemeClr val="bg1">
                    <a:lumMod val="85000"/>
                  </a:schemeClr>
                </a:solidFill>
              </a:rPr>
              <a:t>i</a:t>
            </a:r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&lt;=13; </a:t>
            </a:r>
            <a:r>
              <a:rPr kumimoji="1" lang="en" altLang="ko-Kore-KR" sz="1400" dirty="0" err="1">
                <a:solidFill>
                  <a:schemeClr val="bg1">
                    <a:lumMod val="85000"/>
                  </a:schemeClr>
                </a:solidFill>
              </a:rPr>
              <a:t>i</a:t>
            </a:r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++) {</a:t>
            </a:r>
          </a:p>
          <a:p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kumimoji="1" lang="en" altLang="ko-Kore-KR" sz="1400" dirty="0" err="1">
                <a:solidFill>
                  <a:schemeClr val="bg1">
                    <a:lumMod val="85000"/>
                  </a:schemeClr>
                </a:solidFill>
              </a:rPr>
              <a:t>digitalWrite</a:t>
            </a:r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kumimoji="1" lang="en" altLang="ko-Kore-KR" sz="1400" dirty="0" err="1">
                <a:solidFill>
                  <a:schemeClr val="bg1">
                    <a:lumMod val="85000"/>
                  </a:schemeClr>
                </a:solidFill>
              </a:rPr>
              <a:t>i</a:t>
            </a:r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, LOW) ;</a:t>
            </a:r>
          </a:p>
          <a:p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      delay(time);</a:t>
            </a:r>
          </a:p>
          <a:p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  }</a:t>
            </a:r>
          </a:p>
          <a:p>
            <a:r>
              <a:rPr kumimoji="1" lang="en" altLang="ko-Kore-KR" sz="1400" dirty="0">
                <a:solidFill>
                  <a:schemeClr val="bg1">
                    <a:lumMod val="85000"/>
                  </a:schemeClr>
                </a:solidFill>
              </a:rPr>
              <a:t>  delay(1000); // 1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</a:rPr>
              <a:t>초 대기</a:t>
            </a:r>
          </a:p>
          <a:p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</a:rPr>
              <a:t>}</a:t>
            </a:r>
            <a:endParaRPr kumimoji="1" lang="ko-Kore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798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845885D-B39F-7E46-8D9F-76807AAFD757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E134D3B-B2F5-8043-A7F8-0485CE971069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9" name="그룹 1004">
                <a:extLst>
                  <a:ext uri="{FF2B5EF4-FFF2-40B4-BE49-F238E27FC236}">
                    <a16:creationId xmlns:a16="http://schemas.microsoft.com/office/drawing/2014/main" id="{113573F0-F3C0-5542-9265-66AB48063CB2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20" name="Object 24">
                  <a:extLst>
                    <a:ext uri="{FF2B5EF4-FFF2-40B4-BE49-F238E27FC236}">
                      <a16:creationId xmlns:a16="http://schemas.microsoft.com/office/drawing/2014/main" id="{79AABD90-1E0C-9346-8894-5C6E5A437B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4072796-0B07-F846-8E32-FC0641D3350C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79922948-E5E0-C240-BE73-A22CCC3427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4" name="그룹 1001">
                  <a:extLst>
                    <a:ext uri="{FF2B5EF4-FFF2-40B4-BE49-F238E27FC236}">
                      <a16:creationId xmlns:a16="http://schemas.microsoft.com/office/drawing/2014/main" id="{5B0E23AA-1FFE-DA44-AEDD-9077AEA89ECF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6" name="Object 18">
                    <a:extLst>
                      <a:ext uri="{FF2B5EF4-FFF2-40B4-BE49-F238E27FC236}">
                        <a16:creationId xmlns:a16="http://schemas.microsoft.com/office/drawing/2014/main" id="{2B10F287-8027-8E43-B5A7-7A1E6FD76821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7" name="그룹 1003">
                    <a:extLst>
                      <a:ext uri="{FF2B5EF4-FFF2-40B4-BE49-F238E27FC236}">
                        <a16:creationId xmlns:a16="http://schemas.microsoft.com/office/drawing/2014/main" id="{FE236152-D08F-D943-BDE9-F2B1054C42B6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19" name="Object 19">
                      <a:extLst>
                        <a:ext uri="{FF2B5EF4-FFF2-40B4-BE49-F238E27FC236}">
                          <a16:creationId xmlns:a16="http://schemas.microsoft.com/office/drawing/2014/main" id="{5A27CBA7-4014-144C-AA4D-0085F0F9875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8" name="Object 22">
                    <a:extLst>
                      <a:ext uri="{FF2B5EF4-FFF2-40B4-BE49-F238E27FC236}">
                        <a16:creationId xmlns:a16="http://schemas.microsoft.com/office/drawing/2014/main" id="{68952839-DA26-4A4D-82FE-755794A86FC5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B0D03F55-5012-5B43-B8D6-9E45795752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517">
                <a:extLst>
                  <a:ext uri="{FF2B5EF4-FFF2-40B4-BE49-F238E27FC236}">
                    <a16:creationId xmlns:a16="http://schemas.microsoft.com/office/drawing/2014/main" id="{F524A571-C2FB-F64A-A1C5-E538734BB748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Object 75">
                <a:extLst>
                  <a:ext uri="{FF2B5EF4-FFF2-40B4-BE49-F238E27FC236}">
                    <a16:creationId xmlns:a16="http://schemas.microsoft.com/office/drawing/2014/main" id="{3C693E1F-6F47-5646-834B-3795E5BA78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4D668BB-2ED2-0C43-94D7-021F948788DC}"/>
                </a:ext>
              </a:extLst>
            </p:cNvPr>
            <p:cNvGrpSpPr/>
            <p:nvPr/>
          </p:nvGrpSpPr>
          <p:grpSpPr>
            <a:xfrm>
              <a:off x="1351743" y="1137855"/>
              <a:ext cx="9846814" cy="1262244"/>
              <a:chOff x="1351743" y="1137855"/>
              <a:chExt cx="9846814" cy="1262244"/>
            </a:xfrm>
          </p:grpSpPr>
          <p:sp>
            <p:nvSpPr>
              <p:cNvPr id="7" name="Object 82">
                <a:extLst>
                  <a:ext uri="{FF2B5EF4-FFF2-40B4-BE49-F238E27FC236}">
                    <a16:creationId xmlns:a16="http://schemas.microsoft.com/office/drawing/2014/main" id="{1F69FDCD-34BD-8048-BBC2-4A8F57567947}"/>
                  </a:ext>
                </a:extLst>
              </p:cNvPr>
              <p:cNvSpPr txBox="1"/>
              <p:nvPr/>
            </p:nvSpPr>
            <p:spPr>
              <a:xfrm>
                <a:off x="2667000" y="1137855"/>
                <a:ext cx="8531557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6100" dirty="0" err="1">
                    <a:solidFill>
                      <a:srgbClr val="00A23B"/>
                    </a:solidFill>
                    <a:latin typeface="NIXGONFONTS-M V2.0" pitchFamily="34" charset="0"/>
                  </a:rPr>
                  <a:t>여러개의</a:t>
                </a:r>
                <a:r>
                  <a:rPr 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 </a:t>
                </a:r>
                <a:r>
                  <a:rPr lang="en-US" altLang="ko-KR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LED </a:t>
                </a:r>
                <a:r>
                  <a:rPr lang="ko-KR" alt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제어</a:t>
                </a:r>
                <a:endParaRPr lang="en-US" dirty="0"/>
              </a:p>
            </p:txBody>
          </p:sp>
          <p:sp>
            <p:nvSpPr>
              <p:cNvPr id="8" name="Object 83">
                <a:extLst>
                  <a:ext uri="{FF2B5EF4-FFF2-40B4-BE49-F238E27FC236}">
                    <a16:creationId xmlns:a16="http://schemas.microsoft.com/office/drawing/2014/main" id="{877BA789-4074-B348-8F6C-7988363608C3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1-2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96196133-E194-AC4A-9C8A-2920B3F06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80411"/>
              </p:ext>
            </p:extLst>
          </p:nvPr>
        </p:nvGraphicFramePr>
        <p:xfrm>
          <a:off x="1676400" y="2409602"/>
          <a:ext cx="11175086" cy="6275531"/>
        </p:xfrm>
        <a:graphic>
          <a:graphicData uri="http://schemas.openxmlformats.org/drawingml/2006/table">
            <a:tbl>
              <a:tblPr/>
              <a:tblGrid>
                <a:gridCol w="5587543">
                  <a:extLst>
                    <a:ext uri="{9D8B030D-6E8A-4147-A177-3AD203B41FA5}">
                      <a16:colId xmlns:a16="http://schemas.microsoft.com/office/drawing/2014/main" val="292810512"/>
                    </a:ext>
                  </a:extLst>
                </a:gridCol>
                <a:gridCol w="5587543">
                  <a:extLst>
                    <a:ext uri="{9D8B030D-6E8A-4147-A177-3AD203B41FA5}">
                      <a16:colId xmlns:a16="http://schemas.microsoft.com/office/drawing/2014/main" val="3444623264"/>
                    </a:ext>
                  </a:extLst>
                </a:gridCol>
              </a:tblGrid>
              <a:tr h="887109"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Int I;</a:t>
                      </a:r>
                      <a:endParaRPr lang="ko-Kore-KR" altLang="en-US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for</a:t>
                      </a:r>
                      <a:r>
                        <a:rPr lang="ko-KR" altLang="en-US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문에 사용하기 위하여 </a:t>
                      </a:r>
                      <a:r>
                        <a:rPr lang="en" sz="15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sz="15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를</a:t>
                      </a:r>
                      <a:r>
                        <a:rPr lang="ko-KR" altLang="en-US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정수형 변수로 선언 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530565"/>
                  </a:ext>
                </a:extLst>
              </a:tr>
              <a:tr h="1889446">
                <a:tc>
                  <a:txBody>
                    <a:bodyPr/>
                    <a:lstStyle/>
                    <a:p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void setup() {</a:t>
                      </a:r>
                      <a:b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</a:t>
                      </a:r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  <a:t>for</a:t>
                      </a:r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en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</a:t>
                      </a:r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=8; </a:t>
                      </a:r>
                      <a:r>
                        <a:rPr lang="en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</a:t>
                      </a:r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&lt;12; </a:t>
                      </a:r>
                      <a:r>
                        <a:rPr lang="en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</a:t>
                      </a:r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++)</a:t>
                      </a:r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  <a:t>{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   </a:t>
                      </a:r>
                      <a:r>
                        <a:rPr lang="en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pinMode</a:t>
                      </a:r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en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</a:t>
                      </a:r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OUTPUT);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  <a:t>   }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}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8~11</a:t>
                      </a:r>
                      <a:r>
                        <a:rPr lang="ko-KR" altLang="en-US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번 핀 디지털출력으로 지정 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67072"/>
                  </a:ext>
                </a:extLst>
              </a:tr>
              <a:tr h="559836">
                <a:tc>
                  <a:txBody>
                    <a:bodyPr/>
                    <a:lstStyle/>
                    <a:p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void loop() {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473984"/>
                  </a:ext>
                </a:extLst>
              </a:tr>
              <a:tr h="1189652">
                <a:tc>
                  <a:txBody>
                    <a:bodyPr/>
                    <a:lstStyle/>
                    <a:p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  <a:t>for</a:t>
                      </a:r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en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</a:t>
                      </a:r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=8; </a:t>
                      </a:r>
                      <a:r>
                        <a:rPr lang="en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</a:t>
                      </a:r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&lt;12; </a:t>
                      </a:r>
                      <a:r>
                        <a:rPr lang="en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</a:t>
                      </a:r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++)</a:t>
                      </a:r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  <a:t>{ </a:t>
                      </a:r>
                    </a:p>
                    <a:p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  <a:ea typeface="맑은 고딕" panose="020B0503020000020004" pitchFamily="34" charset="-127"/>
                        </a:rPr>
                        <a:t>    </a:t>
                      </a:r>
                      <a:r>
                        <a:rPr lang="en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digitalWrite</a:t>
                      </a:r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en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</a:t>
                      </a:r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HIGH);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  <a:t>}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delay(1000);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8~11</a:t>
                      </a:r>
                      <a:r>
                        <a:rPr lang="ko-KR" altLang="en-US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번 핀 </a:t>
                      </a:r>
                      <a:r>
                        <a:rPr lang="en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HIGH</a:t>
                      </a:r>
                      <a:r>
                        <a:rPr lang="ko-KR" altLang="en-US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출력 시간지연 </a:t>
                      </a:r>
                      <a:r>
                        <a:rPr lang="en-US" altLang="ko-KR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r>
                        <a:rPr lang="ko-KR" altLang="en-US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초 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5647"/>
                  </a:ext>
                </a:extLst>
              </a:tr>
              <a:tr h="1189652">
                <a:tc>
                  <a:txBody>
                    <a:bodyPr/>
                    <a:lstStyle/>
                    <a:p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  <a:t>for</a:t>
                      </a:r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en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</a:t>
                      </a:r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=8; </a:t>
                      </a:r>
                      <a:r>
                        <a:rPr lang="en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</a:t>
                      </a:r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&lt;12; </a:t>
                      </a:r>
                      <a:r>
                        <a:rPr lang="en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</a:t>
                      </a:r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++){ </a:t>
                      </a:r>
                    </a:p>
                    <a:p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 </a:t>
                      </a:r>
                      <a:r>
                        <a:rPr lang="en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digitalWrite</a:t>
                      </a:r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en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</a:t>
                      </a:r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LOW);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  <a:t>}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r>
                        <a:rPr lang="en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delay(1000);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8~11</a:t>
                      </a:r>
                      <a:r>
                        <a:rPr lang="ko-KR" altLang="en-US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번 핀 </a:t>
                      </a:r>
                      <a:r>
                        <a:rPr lang="en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LOW</a:t>
                      </a:r>
                      <a:r>
                        <a:rPr lang="ko-KR" altLang="en-US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출력 시간지연 </a:t>
                      </a:r>
                      <a:r>
                        <a:rPr lang="en-US" altLang="ko-KR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r>
                        <a:rPr lang="ko-KR" altLang="en-US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초 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218605"/>
                  </a:ext>
                </a:extLst>
              </a:tr>
              <a:tr h="559836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} </a:t>
                      </a:r>
                      <a:endParaRPr lang="ko-Kore-KR" altLang="en-US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963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552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A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6800" y="-428571"/>
            <a:ext cx="19049181" cy="5561905"/>
            <a:chOff x="-496800" y="-428571"/>
            <a:chExt cx="19049181" cy="5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6800" y="-428571"/>
              <a:ext cx="19049181" cy="5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981" y="3246339"/>
            <a:ext cx="15037753" cy="1971170"/>
            <a:chOff x="1623981" y="3246339"/>
            <a:chExt cx="15037753" cy="19711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981" y="3246339"/>
              <a:ext cx="15037753" cy="197117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96204" y="5994133"/>
            <a:ext cx="1160954" cy="56409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01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200" y="6864148"/>
            <a:ext cx="2456046" cy="5186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b="1" dirty="0" err="1">
                <a:solidFill>
                  <a:srgbClr val="FFFFFF"/>
                </a:solidFill>
                <a:latin typeface="NIXGONFONTS-M V2.0" pitchFamily="34" charset="0"/>
              </a:rPr>
              <a:t>아두이노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696200" y="7647495"/>
            <a:ext cx="3004999" cy="18646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☐ </a:t>
            </a:r>
            <a:r>
              <a:rPr lang="en-US" sz="19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아두이노란</a:t>
            </a:r>
            <a:r>
              <a:rPr lang="en-US" altLang="ko-KR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?</a:t>
            </a:r>
          </a:p>
          <a:p>
            <a:pPr algn="just"/>
            <a:r>
              <a:rPr lang="en-US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      </a:t>
            </a:r>
            <a:r>
              <a:rPr lang="en-US" altLang="ko-KR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- </a:t>
            </a:r>
            <a:r>
              <a:rPr lang="ko-KR" altLang="en-US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수업진행계획</a:t>
            </a:r>
            <a:endParaRPr lang="en-US" altLang="ko-KR" sz="1900" b="1" dirty="0">
              <a:solidFill>
                <a:srgbClr val="FFFFFF"/>
              </a:solidFill>
              <a:latin typeface="NIXGONFONTS-M V2.0" pitchFamily="34" charset="0"/>
              <a:cs typeface="NIXGONFONTS-M V2.0" pitchFamily="34" charset="0"/>
            </a:endParaRPr>
          </a:p>
          <a:p>
            <a:pPr algn="just"/>
            <a:r>
              <a:rPr lang="en-US" altLang="ko-KR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      - </a:t>
            </a:r>
            <a:r>
              <a:rPr lang="ko-KR" altLang="en-US" sz="19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아두이노</a:t>
            </a:r>
            <a:r>
              <a:rPr lang="ko-KR" altLang="en-US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 키트</a:t>
            </a:r>
            <a:endParaRPr lang="en-US" altLang="ko-KR" sz="1900" b="1" dirty="0">
              <a:solidFill>
                <a:srgbClr val="FFFFFF"/>
              </a:solidFill>
              <a:latin typeface="NIXGONFONTS-M V2.0" pitchFamily="34" charset="0"/>
              <a:cs typeface="NIXGONFONTS-M V2.0" pitchFamily="34" charset="0"/>
            </a:endParaRPr>
          </a:p>
          <a:p>
            <a:pPr algn="just"/>
            <a:r>
              <a:rPr lang="ko-KR" altLang="en-US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      </a:t>
            </a:r>
            <a:r>
              <a:rPr lang="en-US" altLang="ko-KR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- </a:t>
            </a:r>
            <a:r>
              <a:rPr lang="ko-KR" altLang="en-US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부품 설명</a:t>
            </a:r>
            <a:endParaRPr lang="en-US" altLang="ko-KR" sz="1900" b="1" dirty="0">
              <a:solidFill>
                <a:srgbClr val="FFFFFF"/>
              </a:solidFill>
              <a:latin typeface="NIXGONFONTS-M V2.0" pitchFamily="34" charset="0"/>
              <a:cs typeface="NIXGONFONTS-M V2.0" pitchFamily="34" charset="0"/>
            </a:endParaRPr>
          </a:p>
          <a:p>
            <a:pPr algn="just"/>
            <a:endParaRPr lang="en-US" altLang="ko-KR" sz="1900" b="1" dirty="0">
              <a:solidFill>
                <a:srgbClr val="FFFFFF"/>
              </a:solidFill>
              <a:latin typeface="NIXGONFONTS-M V2.0" pitchFamily="34" charset="0"/>
              <a:cs typeface="NIXGONFONTS-M V2.0" pitchFamily="34" charset="0"/>
            </a:endParaRPr>
          </a:p>
          <a:p>
            <a:pPr algn="just"/>
            <a:r>
              <a:rPr lang="ko-KR" altLang="en-US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☐ </a:t>
            </a:r>
            <a:r>
              <a:rPr lang="ko-KR" altLang="en-US" sz="1900" b="1" dirty="0" err="1">
                <a:solidFill>
                  <a:srgbClr val="FFFFFF"/>
                </a:solidFill>
                <a:latin typeface="NIXGONFONTS-M V2.0" pitchFamily="34" charset="0"/>
              </a:rPr>
              <a:t>아두이노</a:t>
            </a:r>
            <a:r>
              <a:rPr lang="ko-KR" altLang="en-US" sz="1900" b="1" dirty="0">
                <a:solidFill>
                  <a:srgbClr val="FFFFFF"/>
                </a:solidFill>
                <a:latin typeface="NIXGONFONTS-M V2.0" pitchFamily="34" charset="0"/>
              </a:rPr>
              <a:t> 설치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3124200" y="7080271"/>
            <a:ext cx="2363467" cy="2475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Arduino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5756600" y="5971330"/>
            <a:ext cx="1160954" cy="6781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02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5756600" y="6840823"/>
            <a:ext cx="2456046" cy="55750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dirty="0" err="1">
                <a:solidFill>
                  <a:srgbClr val="FFFFFF"/>
                </a:solidFill>
                <a:latin typeface="NIXGONFONTS-M V2.0" pitchFamily="34" charset="0"/>
              </a:rPr>
              <a:t>동작</a:t>
            </a:r>
            <a:r>
              <a:rPr lang="en-US" sz="2700" dirty="0">
                <a:solidFill>
                  <a:srgbClr val="FFFFFF"/>
                </a:solidFill>
                <a:latin typeface="NIXGONFONTS-M V2.0" pitchFamily="34" charset="0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NIXGONFONTS-M V2.0" pitchFamily="34" charset="0"/>
              </a:rPr>
              <a:t>원리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5756600" y="7647495"/>
            <a:ext cx="3004999" cy="18646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☐ </a:t>
            </a:r>
            <a:r>
              <a:rPr lang="en-US" sz="19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아두이노</a:t>
            </a:r>
            <a:r>
              <a:rPr lang="en-US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19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동작</a:t>
            </a:r>
            <a:r>
              <a:rPr lang="en-US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19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과정</a:t>
            </a:r>
            <a:endParaRPr lang="en-US" sz="1900" b="1" dirty="0">
              <a:solidFill>
                <a:srgbClr val="FFFFFF"/>
              </a:solidFill>
              <a:latin typeface="NIXGONFONTS-M V2.0" pitchFamily="34" charset="0"/>
              <a:cs typeface="NIXGONFONTS-M V2.0" pitchFamily="34" charset="0"/>
            </a:endParaRPr>
          </a:p>
          <a:p>
            <a:pPr algn="just"/>
            <a:r>
              <a:rPr lang="ko-KR" altLang="en-US" b="1" dirty="0">
                <a:solidFill>
                  <a:srgbClr val="FFFFFF"/>
                </a:solidFill>
                <a:latin typeface="NIXGONFONTS-M V2.0" pitchFamily="34" charset="0"/>
              </a:rPr>
              <a:t>     </a:t>
            </a:r>
            <a:r>
              <a:rPr lang="en-US" altLang="ko-KR" b="1" dirty="0">
                <a:solidFill>
                  <a:srgbClr val="FFFFFF"/>
                </a:solidFill>
                <a:latin typeface="NIXGONFONTS-M V2.0" pitchFamily="34" charset="0"/>
              </a:rPr>
              <a:t>- </a:t>
            </a:r>
            <a:r>
              <a:rPr lang="ko-KR" altLang="en-US" b="1" dirty="0">
                <a:solidFill>
                  <a:srgbClr val="FFFFFF"/>
                </a:solidFill>
                <a:latin typeface="NIXGONFONTS-M V2.0" pitchFamily="34" charset="0"/>
              </a:rPr>
              <a:t>동작 과정</a:t>
            </a:r>
            <a:endParaRPr lang="en-US" altLang="ko-KR" b="1" dirty="0">
              <a:solidFill>
                <a:srgbClr val="FFFFFF"/>
              </a:solidFill>
              <a:latin typeface="NIXGONFONTS-M V2.0" pitchFamily="34" charset="0"/>
            </a:endParaRPr>
          </a:p>
          <a:p>
            <a:pPr algn="just"/>
            <a:r>
              <a:rPr lang="ko-KR" altLang="en-US" b="1" dirty="0">
                <a:solidFill>
                  <a:srgbClr val="FFFFFF"/>
                </a:solidFill>
                <a:latin typeface="NIXGONFONTS-M V2.0" pitchFamily="34" charset="0"/>
              </a:rPr>
              <a:t>     </a:t>
            </a:r>
            <a:r>
              <a:rPr lang="en-US" altLang="ko-KR" b="1" dirty="0">
                <a:solidFill>
                  <a:srgbClr val="FFFFFF"/>
                </a:solidFill>
                <a:latin typeface="NIXGONFONTS-M V2.0" pitchFamily="34" charset="0"/>
              </a:rPr>
              <a:t>- IDE</a:t>
            </a:r>
          </a:p>
          <a:p>
            <a:pPr algn="just"/>
            <a:endParaRPr lang="en-US" altLang="ko-KR" b="1" dirty="0">
              <a:solidFill>
                <a:srgbClr val="FFFFFF"/>
              </a:solidFill>
              <a:latin typeface="NIXGONFONTS-M V2.0" pitchFamily="34" charset="0"/>
            </a:endParaRPr>
          </a:p>
          <a:p>
            <a:pPr algn="just"/>
            <a:r>
              <a:rPr lang="ko-KR" altLang="en-US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☐ 전류</a:t>
            </a:r>
            <a:r>
              <a:rPr lang="en-US" altLang="ko-KR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/</a:t>
            </a:r>
            <a:r>
              <a:rPr lang="ko-KR" altLang="en-US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전압</a:t>
            </a:r>
            <a:r>
              <a:rPr lang="en-US" altLang="ko-KR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/</a:t>
            </a:r>
            <a:r>
              <a:rPr lang="ko-KR" altLang="en-US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저항</a:t>
            </a:r>
            <a:endParaRPr lang="en-US" b="1" dirty="0">
              <a:solidFill>
                <a:srgbClr val="FFFFFF"/>
              </a:solidFill>
              <a:latin typeface="NIXGONFONTS-M V2.0" pitchFamily="34" charset="0"/>
            </a:endParaRPr>
          </a:p>
          <a:p>
            <a:pPr algn="just"/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7372957" y="7087414"/>
            <a:ext cx="2946909" cy="23564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00" dirty="0">
                <a:solidFill>
                  <a:srgbClr val="FFFFFF"/>
                </a:solidFill>
                <a:latin typeface="NIXGONFONTS-M V2.0" pitchFamily="34" charset="0"/>
              </a:rPr>
              <a:t>how to use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9816952" y="5971330"/>
            <a:ext cx="1160954" cy="6781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03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9816952" y="6840823"/>
            <a:ext cx="2456046" cy="55750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LED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9816952" y="7658100"/>
            <a:ext cx="3004999" cy="18646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☐  </a:t>
            </a:r>
            <a:r>
              <a:rPr lang="en-US" sz="19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디지털</a:t>
            </a:r>
            <a:r>
              <a:rPr lang="en-US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19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신호</a:t>
            </a:r>
            <a:r>
              <a:rPr lang="en-US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19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출력</a:t>
            </a:r>
            <a:endParaRPr lang="en-US" sz="1900" b="1" dirty="0">
              <a:solidFill>
                <a:srgbClr val="FFFFFF"/>
              </a:solidFill>
              <a:latin typeface="NIXGONFONTS-M V2.0" pitchFamily="34" charset="0"/>
              <a:cs typeface="NIXGONFONTS-M V2.0" pitchFamily="34" charset="0"/>
            </a:endParaRPr>
          </a:p>
          <a:p>
            <a:pPr algn="just"/>
            <a:r>
              <a:rPr lang="ko-KR" altLang="en-US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☐  </a:t>
            </a:r>
            <a:r>
              <a:rPr lang="en-US" sz="19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여러개의</a:t>
            </a:r>
            <a:r>
              <a:rPr lang="en-US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 LED </a:t>
            </a:r>
            <a:r>
              <a:rPr lang="en-US" sz="19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제어</a:t>
            </a:r>
            <a:endParaRPr lang="en-US" sz="1900" b="1" dirty="0">
              <a:solidFill>
                <a:srgbClr val="FFFFFF"/>
              </a:solidFill>
              <a:latin typeface="NIXGONFONTS-M V2.0" pitchFamily="34" charset="0"/>
              <a:cs typeface="NIXGONFONTS-M V2.0" pitchFamily="34" charset="0"/>
            </a:endParaRPr>
          </a:p>
          <a:p>
            <a:pPr algn="just"/>
            <a:r>
              <a:rPr lang="ko-KR" altLang="en-US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☐  </a:t>
            </a:r>
            <a:r>
              <a:rPr lang="en-US" sz="1900" b="1" dirty="0" err="1">
                <a:solidFill>
                  <a:srgbClr val="FFFFFF"/>
                </a:solidFill>
                <a:latin typeface="NIXGONFONTS-M V2.0" pitchFamily="34" charset="0"/>
              </a:rPr>
              <a:t>아날로그</a:t>
            </a:r>
            <a:r>
              <a:rPr lang="en-US" sz="1900" b="1" dirty="0">
                <a:solidFill>
                  <a:srgbClr val="FFFFFF"/>
                </a:solidFill>
                <a:latin typeface="NIXGONFONTS-M V2.0" pitchFamily="34" charset="0"/>
              </a:rPr>
              <a:t> </a:t>
            </a:r>
            <a:r>
              <a:rPr lang="en-US" sz="1900" b="1" dirty="0" err="1">
                <a:solidFill>
                  <a:srgbClr val="FFFFFF"/>
                </a:solidFill>
                <a:latin typeface="NIXGONFONTS-M V2.0" pitchFamily="34" charset="0"/>
              </a:rPr>
              <a:t>신호</a:t>
            </a:r>
            <a:r>
              <a:rPr lang="en-US" sz="1900" b="1" dirty="0">
                <a:solidFill>
                  <a:srgbClr val="FFFFFF"/>
                </a:solidFill>
                <a:latin typeface="NIXGONFONTS-M V2.0" pitchFamily="34" charset="0"/>
              </a:rPr>
              <a:t> </a:t>
            </a:r>
            <a:r>
              <a:rPr lang="en-US" sz="1900" b="1" dirty="0" err="1">
                <a:solidFill>
                  <a:srgbClr val="FFFFFF"/>
                </a:solidFill>
                <a:latin typeface="NIXGONFONTS-M V2.0" pitchFamily="34" charset="0"/>
              </a:rPr>
              <a:t>출력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13877333" y="5971330"/>
            <a:ext cx="830923" cy="6781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04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13877333" y="6864149"/>
            <a:ext cx="2456046" cy="5186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스위치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13877333" y="7647495"/>
            <a:ext cx="3004999" cy="18646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☐  </a:t>
            </a:r>
            <a:r>
              <a:rPr lang="en-US" sz="19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스위치를</a:t>
            </a:r>
            <a:r>
              <a:rPr lang="en-US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19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통한</a:t>
            </a:r>
            <a:r>
              <a:rPr lang="en-US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19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LED제어</a:t>
            </a:r>
            <a:endParaRPr lang="en-US" sz="1900" b="1" dirty="0">
              <a:solidFill>
                <a:srgbClr val="FFFFFF"/>
              </a:solidFill>
              <a:latin typeface="NIXGONFONTS-M V2.0" pitchFamily="34" charset="0"/>
              <a:cs typeface="NIXGONFONTS-M V2.0" pitchFamily="34" charset="0"/>
            </a:endParaRPr>
          </a:p>
          <a:p>
            <a:pPr algn="just"/>
            <a:r>
              <a:rPr lang="ko-KR" altLang="en-US" sz="19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☐  </a:t>
            </a:r>
            <a:r>
              <a:rPr lang="en-US" sz="19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시리얼통신</a:t>
            </a:r>
            <a:endParaRPr lang="en-US" sz="1900" b="1" dirty="0">
              <a:solidFill>
                <a:srgbClr val="FFFFFF"/>
              </a:solidFill>
              <a:latin typeface="NIXGONFONTS-M V2.0" pitchFamily="34" charset="0"/>
              <a:cs typeface="NIXGONFONTS-M V2.0" pitchFamily="34" charset="0"/>
            </a:endParaRPr>
          </a:p>
          <a:p>
            <a:pPr algn="just"/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15073844" y="7105754"/>
            <a:ext cx="2363467" cy="23564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00" dirty="0">
                <a:solidFill>
                  <a:srgbClr val="FFFFFF"/>
                </a:solidFill>
                <a:latin typeface="NIXGONFONTS-M V2.0" pitchFamily="34" charset="0"/>
              </a:rPr>
              <a:t>Switch</a:t>
            </a:r>
            <a:endParaRPr lang="en-US" dirty="0"/>
          </a:p>
        </p:txBody>
      </p:sp>
      <p:sp>
        <p:nvSpPr>
          <p:cNvPr id="64" name="Object 64"/>
          <p:cNvSpPr txBox="1"/>
          <p:nvPr/>
        </p:nvSpPr>
        <p:spPr>
          <a:xfrm>
            <a:off x="4311226" y="2230711"/>
            <a:ext cx="8554127" cy="45114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b="1" dirty="0" err="1">
                <a:solidFill>
                  <a:srgbClr val="616161"/>
                </a:solidFill>
                <a:latin typeface="NIXGONFONTS-M V2.0" pitchFamily="34" charset="0"/>
                <a:cs typeface="NIXGONFONTS-M V2.0" pitchFamily="34" charset="0"/>
              </a:rPr>
              <a:t>씨애랑</a:t>
            </a:r>
            <a:r>
              <a:rPr lang="en-US" sz="2100" b="1" dirty="0">
                <a:solidFill>
                  <a:srgbClr val="616161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2100" b="1" dirty="0" err="1">
                <a:solidFill>
                  <a:srgbClr val="616161"/>
                </a:solidFill>
                <a:latin typeface="NIXGONFONTS-M V2.0" pitchFamily="34" charset="0"/>
                <a:cs typeface="NIXGONFONTS-M V2.0" pitchFamily="34" charset="0"/>
              </a:rPr>
              <a:t>아두이노</a:t>
            </a:r>
            <a:r>
              <a:rPr lang="en-US" sz="2100" b="1" dirty="0">
                <a:solidFill>
                  <a:srgbClr val="616161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2100" b="1" dirty="0" err="1">
                <a:solidFill>
                  <a:srgbClr val="616161"/>
                </a:solidFill>
                <a:latin typeface="NIXGONFONTS-M V2.0" pitchFamily="34" charset="0"/>
                <a:cs typeface="NIXGONFONTS-M V2.0" pitchFamily="34" charset="0"/>
              </a:rPr>
              <a:t>멘토링</a:t>
            </a:r>
            <a:r>
              <a:rPr lang="en-US" sz="2100" b="1" dirty="0">
                <a:solidFill>
                  <a:srgbClr val="616161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altLang="ko-KR" sz="2100" b="1" dirty="0">
                <a:solidFill>
                  <a:srgbClr val="616161"/>
                </a:solidFill>
                <a:latin typeface="NIXGONFONTS-M V2.0" pitchFamily="34" charset="0"/>
                <a:cs typeface="NIXGONFONTS-M V2.0" pitchFamily="34" charset="0"/>
              </a:rPr>
              <a:t>1</a:t>
            </a:r>
            <a:r>
              <a:rPr lang="ko-KR" altLang="en-US" sz="2100" b="1" dirty="0">
                <a:solidFill>
                  <a:srgbClr val="616161"/>
                </a:solidFill>
                <a:latin typeface="NIXGONFONTS-M V2.0" pitchFamily="34" charset="0"/>
                <a:cs typeface="NIXGONFONTS-M V2.0" pitchFamily="34" charset="0"/>
              </a:rPr>
              <a:t>주차 수업 목록</a:t>
            </a:r>
            <a:endParaRPr lang="en-US" dirty="0"/>
          </a:p>
        </p:txBody>
      </p:sp>
      <p:sp>
        <p:nvSpPr>
          <p:cNvPr id="65" name="Object 65"/>
          <p:cNvSpPr txBox="1"/>
          <p:nvPr/>
        </p:nvSpPr>
        <p:spPr>
          <a:xfrm>
            <a:off x="1200494" y="1230960"/>
            <a:ext cx="3884880" cy="162706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9300" kern="0" spc="200" dirty="0">
                <a:solidFill>
                  <a:srgbClr val="007B2D"/>
                </a:solidFill>
                <a:latin typeface="NIXGONFONTS-M V2.0" pitchFamily="34" charset="0"/>
              </a:rPr>
              <a:t>1</a:t>
            </a:r>
            <a:r>
              <a:rPr lang="ko-KR" altLang="en-US" sz="9300" kern="0" spc="200" dirty="0">
                <a:solidFill>
                  <a:srgbClr val="007B2D"/>
                </a:solidFill>
                <a:latin typeface="NIXGONFONTS-M V2.0" pitchFamily="34" charset="0"/>
              </a:rPr>
              <a:t>주차</a:t>
            </a:r>
            <a:endParaRPr lang="en-US" dirty="0"/>
          </a:p>
        </p:txBody>
      </p:sp>
      <p:sp>
        <p:nvSpPr>
          <p:cNvPr id="66" name="Object 66"/>
          <p:cNvSpPr txBox="1"/>
          <p:nvPr/>
        </p:nvSpPr>
        <p:spPr>
          <a:xfrm>
            <a:off x="4311231" y="1793812"/>
            <a:ext cx="1609886" cy="45114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100" b="1" dirty="0">
                <a:solidFill>
                  <a:srgbClr val="616161"/>
                </a:solidFill>
                <a:latin typeface="NIXGONFONTS-M V2.0" pitchFamily="34" charset="0"/>
                <a:cs typeface="NIXGONFONTS-M V2.0" pitchFamily="34" charset="0"/>
              </a:rPr>
              <a:t>2021.09.16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4727264" y="3001055"/>
            <a:ext cx="693161" cy="245284"/>
            <a:chOff x="14727264" y="3001055"/>
            <a:chExt cx="693161" cy="24528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27264" y="3001055"/>
              <a:ext cx="693161" cy="24528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643813" y="2491876"/>
            <a:ext cx="573536" cy="240988"/>
            <a:chOff x="12643813" y="2491876"/>
            <a:chExt cx="573536" cy="24098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3813" y="2491876"/>
              <a:ext cx="573536" cy="24098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60770" y="546003"/>
            <a:ext cx="15386834" cy="211899"/>
            <a:chOff x="1260770" y="546003"/>
            <a:chExt cx="15386834" cy="211899"/>
          </a:xfrm>
        </p:grpSpPr>
        <p:sp>
          <p:nvSpPr>
            <p:cNvPr id="74" name="Object 74"/>
            <p:cNvSpPr txBox="1"/>
            <p:nvPr/>
          </p:nvSpPr>
          <p:spPr>
            <a:xfrm>
              <a:off x="13167934" y="546003"/>
              <a:ext cx="2571340" cy="21189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r"/>
              <a:r>
                <a:rPr lang="en-US" sz="1000" dirty="0">
                  <a:solidFill>
                    <a:srgbClr val="616161"/>
                  </a:solidFill>
                  <a:latin typeface="NIXGONFONTS-M V2.0" pitchFamily="34" charset="0"/>
                  <a:cs typeface="NIXGONFONTS-M V2.0" pitchFamily="34" charset="0"/>
                </a:rPr>
                <a:t>01</a:t>
              </a:r>
              <a:endParaRPr lang="en-US" dirty="0"/>
            </a:p>
          </p:txBody>
        </p: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60770" y="635047"/>
              <a:ext cx="15386834" cy="66667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5EF993F-0B4B-904F-AFA2-EE25CC4ECEE7}"/>
              </a:ext>
            </a:extLst>
          </p:cNvPr>
          <p:cNvGrpSpPr/>
          <p:nvPr/>
        </p:nvGrpSpPr>
        <p:grpSpPr>
          <a:xfrm>
            <a:off x="16775775" y="-272452"/>
            <a:ext cx="2122106" cy="1116363"/>
            <a:chOff x="15410491" y="409609"/>
            <a:chExt cx="2122106" cy="1116363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2685733A-6587-C24C-9D12-0C3644FAF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2107" y="409609"/>
              <a:ext cx="699384" cy="694424"/>
            </a:xfrm>
            <a:prstGeom prst="rect">
              <a:avLst/>
            </a:prstGeom>
          </p:spPr>
        </p:pic>
        <p:grpSp>
          <p:nvGrpSpPr>
            <p:cNvPr id="69" name="그룹 1001">
              <a:extLst>
                <a:ext uri="{FF2B5EF4-FFF2-40B4-BE49-F238E27FC236}">
                  <a16:creationId xmlns:a16="http://schemas.microsoft.com/office/drawing/2014/main" id="{CF4218EB-AC93-5E49-8058-C7DBE0EE9B3F}"/>
                </a:ext>
              </a:extLst>
            </p:cNvPr>
            <p:cNvGrpSpPr/>
            <p:nvPr/>
          </p:nvGrpSpPr>
          <p:grpSpPr>
            <a:xfrm>
              <a:off x="15410491" y="682094"/>
              <a:ext cx="2122106" cy="843878"/>
              <a:chOff x="15410491" y="682094"/>
              <a:chExt cx="2122106" cy="843878"/>
            </a:xfrm>
          </p:grpSpPr>
          <p:sp>
            <p:nvSpPr>
              <p:cNvPr id="72" name="Object 18">
                <a:extLst>
                  <a:ext uri="{FF2B5EF4-FFF2-40B4-BE49-F238E27FC236}">
                    <a16:creationId xmlns:a16="http://schemas.microsoft.com/office/drawing/2014/main" id="{A9DA520C-20F9-1945-9AD1-6582960DB777}"/>
                  </a:ext>
                </a:extLst>
              </p:cNvPr>
              <p:cNvSpPr txBox="1"/>
              <p:nvPr/>
            </p:nvSpPr>
            <p:spPr>
              <a:xfrm>
                <a:off x="16032107" y="1027297"/>
                <a:ext cx="1500490" cy="358796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Arduino</a:t>
                </a:r>
              </a:p>
            </p:txBody>
          </p:sp>
          <p:grpSp>
            <p:nvGrpSpPr>
              <p:cNvPr id="73" name="그룹 1003">
                <a:extLst>
                  <a:ext uri="{FF2B5EF4-FFF2-40B4-BE49-F238E27FC236}">
                    <a16:creationId xmlns:a16="http://schemas.microsoft.com/office/drawing/2014/main" id="{97474452-D526-DF47-85ED-D8ED070A1358}"/>
                  </a:ext>
                </a:extLst>
              </p:cNvPr>
              <p:cNvGrpSpPr/>
              <p:nvPr/>
            </p:nvGrpSpPr>
            <p:grpSpPr>
              <a:xfrm>
                <a:off x="15540833" y="996630"/>
                <a:ext cx="409928" cy="51241"/>
                <a:chOff x="15540833" y="996630"/>
                <a:chExt cx="409928" cy="51241"/>
              </a:xfrm>
            </p:grpSpPr>
            <p:pic>
              <p:nvPicPr>
                <p:cNvPr id="77" name="Object 19">
                  <a:extLst>
                    <a:ext uri="{FF2B5EF4-FFF2-40B4-BE49-F238E27FC236}">
                      <a16:creationId xmlns:a16="http://schemas.microsoft.com/office/drawing/2014/main" id="{7748FD6B-5FF9-D341-A90F-CE7FEFFA0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6200000">
                  <a:off x="15540833" y="996630"/>
                  <a:ext cx="409928" cy="51241"/>
                </a:xfrm>
                <a:prstGeom prst="rect">
                  <a:avLst/>
                </a:prstGeom>
              </p:spPr>
            </p:pic>
          </p:grpSp>
          <p:sp>
            <p:nvSpPr>
              <p:cNvPr id="75" name="Object 22">
                <a:extLst>
                  <a:ext uri="{FF2B5EF4-FFF2-40B4-BE49-F238E27FC236}">
                    <a16:creationId xmlns:a16="http://schemas.microsoft.com/office/drawing/2014/main" id="{284DCAF9-FC12-D046-AACE-253BB107D5C4}"/>
                  </a:ext>
                </a:extLst>
              </p:cNvPr>
              <p:cNvSpPr txBox="1"/>
              <p:nvPr/>
            </p:nvSpPr>
            <p:spPr>
              <a:xfrm>
                <a:off x="15410491" y="682094"/>
                <a:ext cx="381000" cy="843878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1200" kern="0" spc="-100" dirty="0">
                    <a:solidFill>
                      <a:schemeClr val="bg1">
                        <a:lumMod val="65000"/>
                      </a:schemeClr>
                    </a:solidFill>
                    <a:latin typeface="NIXGONFONTS-M V2.0" pitchFamily="34" charset="0"/>
                  </a:rPr>
                  <a:t> C</a:t>
                </a:r>
              </a:p>
              <a:p>
                <a:pPr algn="just"/>
                <a:r>
                  <a:rPr lang="ko-KR" alt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愛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algn="just"/>
                <a:r>
                  <a:rPr lang="en-US" altLang="ko-Kore-KR" sz="1200" kern="0" spc="-100" dirty="0" err="1">
                    <a:solidFill>
                      <a:schemeClr val="bg1">
                        <a:lumMod val="65000"/>
                      </a:schemeClr>
                    </a:solidFill>
                    <a:latin typeface="NIXGONFONTS-M V2.0" pitchFamily="34" charset="0"/>
                  </a:rPr>
                  <a:t>랑</a:t>
                </a:r>
                <a:endParaRPr lang="en-US" altLang="ko-Kore-KR" sz="1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algn="ctr"/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FC391F21-9134-C84A-91D7-2F34BD303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6071" y="1024863"/>
              <a:ext cx="438150" cy="298879"/>
            </a:xfrm>
            <a:prstGeom prst="rect">
              <a:avLst/>
            </a:prstGeom>
          </p:spPr>
        </p:pic>
      </p:grpSp>
      <p:pic>
        <p:nvPicPr>
          <p:cNvPr id="78" name="Picture 517">
            <a:extLst>
              <a:ext uri="{FF2B5EF4-FFF2-40B4-BE49-F238E27FC236}">
                <a16:creationId xmlns:a16="http://schemas.microsoft.com/office/drawing/2014/main" id="{0B55D2B7-2698-7343-B332-3FC65DD57173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1759" y="9041275"/>
            <a:ext cx="965200" cy="97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3647C56-66D9-B54D-8595-3F26FF0E3FFC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441320F-7545-204F-A384-40CE273ADCD6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9" name="그룹 1004">
                <a:extLst>
                  <a:ext uri="{FF2B5EF4-FFF2-40B4-BE49-F238E27FC236}">
                    <a16:creationId xmlns:a16="http://schemas.microsoft.com/office/drawing/2014/main" id="{D533D503-436A-DD46-A202-3EF3CE2FF8F0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20" name="Object 24">
                  <a:extLst>
                    <a:ext uri="{FF2B5EF4-FFF2-40B4-BE49-F238E27FC236}">
                      <a16:creationId xmlns:a16="http://schemas.microsoft.com/office/drawing/2014/main" id="{95A53F93-21EB-D442-8269-EF6B45928E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D161766-3C6D-C54D-9357-3206A40EDBE1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0464362C-741C-0745-A90D-B785995250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4" name="그룹 1001">
                  <a:extLst>
                    <a:ext uri="{FF2B5EF4-FFF2-40B4-BE49-F238E27FC236}">
                      <a16:creationId xmlns:a16="http://schemas.microsoft.com/office/drawing/2014/main" id="{C7B2D384-167D-9041-BE77-324A168D218F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6" name="Object 18">
                    <a:extLst>
                      <a:ext uri="{FF2B5EF4-FFF2-40B4-BE49-F238E27FC236}">
                        <a16:creationId xmlns:a16="http://schemas.microsoft.com/office/drawing/2014/main" id="{54C755B8-2406-5D43-BDDC-0B76038F30A5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7" name="그룹 1003">
                    <a:extLst>
                      <a:ext uri="{FF2B5EF4-FFF2-40B4-BE49-F238E27FC236}">
                        <a16:creationId xmlns:a16="http://schemas.microsoft.com/office/drawing/2014/main" id="{46A43674-F4F4-CE41-BFD0-8F0FCCAD2C2B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19" name="Object 19">
                      <a:extLst>
                        <a:ext uri="{FF2B5EF4-FFF2-40B4-BE49-F238E27FC236}">
                          <a16:creationId xmlns:a16="http://schemas.microsoft.com/office/drawing/2014/main" id="{6FD98406-9582-104F-9BA5-4D58E4D3EE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8" name="Object 22">
                    <a:extLst>
                      <a:ext uri="{FF2B5EF4-FFF2-40B4-BE49-F238E27FC236}">
                        <a16:creationId xmlns:a16="http://schemas.microsoft.com/office/drawing/2014/main" id="{C47F6779-B4E9-6940-A441-2F0894D570EC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FB64F378-33B9-454B-8E8B-36D2F43A6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517">
                <a:extLst>
                  <a:ext uri="{FF2B5EF4-FFF2-40B4-BE49-F238E27FC236}">
                    <a16:creationId xmlns:a16="http://schemas.microsoft.com/office/drawing/2014/main" id="{0E99D45A-CAF2-E347-85DD-FCB85E3EBC26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Object 75">
                <a:extLst>
                  <a:ext uri="{FF2B5EF4-FFF2-40B4-BE49-F238E27FC236}">
                    <a16:creationId xmlns:a16="http://schemas.microsoft.com/office/drawing/2014/main" id="{5E9B9221-98B5-E049-A251-9F407881F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EC9C14-AD73-454E-9C0F-594BA89ADF5C}"/>
                </a:ext>
              </a:extLst>
            </p:cNvPr>
            <p:cNvGrpSpPr/>
            <p:nvPr/>
          </p:nvGrpSpPr>
          <p:grpSpPr>
            <a:xfrm>
              <a:off x="1351743" y="1128353"/>
              <a:ext cx="9339728" cy="1262244"/>
              <a:chOff x="1351743" y="1128353"/>
              <a:chExt cx="9339728" cy="1262244"/>
            </a:xfrm>
          </p:grpSpPr>
          <p:sp>
            <p:nvSpPr>
              <p:cNvPr id="7" name="Object 82">
                <a:extLst>
                  <a:ext uri="{FF2B5EF4-FFF2-40B4-BE49-F238E27FC236}">
                    <a16:creationId xmlns:a16="http://schemas.microsoft.com/office/drawing/2014/main" id="{19508311-3B5E-1047-A252-1C82CBE91E2F}"/>
                  </a:ext>
                </a:extLst>
              </p:cNvPr>
              <p:cNvSpPr txBox="1"/>
              <p:nvPr/>
            </p:nvSpPr>
            <p:spPr>
              <a:xfrm>
                <a:off x="2159914" y="1128353"/>
                <a:ext cx="8531557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ko-KR" alt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아날로그 신호 출력</a:t>
                </a:r>
                <a:endParaRPr lang="en-US" dirty="0"/>
              </a:p>
            </p:txBody>
          </p:sp>
          <p:sp>
            <p:nvSpPr>
              <p:cNvPr id="8" name="Object 83">
                <a:extLst>
                  <a:ext uri="{FF2B5EF4-FFF2-40B4-BE49-F238E27FC236}">
                    <a16:creationId xmlns:a16="http://schemas.microsoft.com/office/drawing/2014/main" id="{76621EB4-935D-6641-A265-8B8AA6275902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2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FE3695-8045-834A-996E-303D0299B319}"/>
              </a:ext>
            </a:extLst>
          </p:cNvPr>
          <p:cNvSpPr/>
          <p:nvPr/>
        </p:nvSpPr>
        <p:spPr>
          <a:xfrm>
            <a:off x="2077480" y="2449813"/>
            <a:ext cx="1163852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3200" dirty="0">
                <a:latin typeface="Arial,Bold"/>
              </a:rPr>
              <a:t>PWM </a:t>
            </a:r>
            <a:r>
              <a:rPr lang="ko-KR" altLang="en-US" sz="3200" dirty="0" err="1">
                <a:latin typeface="함초롬돋움,Bold"/>
              </a:rPr>
              <a:t>을이용한</a:t>
            </a:r>
            <a:r>
              <a:rPr lang="en" altLang="ko-Kore-KR" sz="3200" dirty="0">
                <a:latin typeface="Arial,Bold"/>
              </a:rPr>
              <a:t>Fading</a:t>
            </a:r>
          </a:p>
          <a:p>
            <a:r>
              <a:rPr lang="en" altLang="ko-Kore-KR" sz="3200" dirty="0">
                <a:latin typeface="Arial,Bold"/>
              </a:rPr>
              <a:t>     </a:t>
            </a:r>
            <a:r>
              <a:rPr lang="en" altLang="ko-Kore-KR" sz="3200" dirty="0">
                <a:latin typeface="Arial" panose="020B0604020202020204" pitchFamily="34" charset="0"/>
              </a:rPr>
              <a:t>– </a:t>
            </a:r>
            <a:r>
              <a:rPr lang="ko-KR" altLang="en-US" sz="3200" dirty="0" err="1">
                <a:latin typeface="함초롬돋움"/>
              </a:rPr>
              <a:t>틸트</a:t>
            </a:r>
            <a:r>
              <a:rPr lang="en-US" altLang="ko-KR" sz="3200" dirty="0">
                <a:latin typeface="Arial" panose="020B0604020202020204" pitchFamily="34" charset="0"/>
              </a:rPr>
              <a:t>(~)</a:t>
            </a:r>
            <a:r>
              <a:rPr lang="ko-KR" altLang="en-US" sz="3200" dirty="0">
                <a:latin typeface="함초롬돋움"/>
              </a:rPr>
              <a:t>가 붙은 </a:t>
            </a:r>
            <a:r>
              <a:rPr lang="en-US" altLang="ko-KR" sz="3200" dirty="0">
                <a:latin typeface="Arial" panose="020B0604020202020204" pitchFamily="34" charset="0"/>
              </a:rPr>
              <a:t>3,5,6,9,10,11</a:t>
            </a:r>
            <a:r>
              <a:rPr lang="ko-KR" altLang="en-US" sz="3200" dirty="0">
                <a:latin typeface="함초롬돋움"/>
              </a:rPr>
              <a:t>번 핀 </a:t>
            </a:r>
            <a:endParaRPr lang="en-US" altLang="ko-KR" sz="3200" dirty="0">
              <a:latin typeface="함초롬돋움"/>
            </a:endParaRPr>
          </a:p>
          <a:p>
            <a:r>
              <a:rPr lang="ko-KR" altLang="en-US" sz="3200" dirty="0">
                <a:latin typeface="함초롬돋움"/>
              </a:rPr>
              <a:t>    </a:t>
            </a:r>
            <a:r>
              <a:rPr lang="en-US" altLang="ko-KR" sz="3200" dirty="0">
                <a:latin typeface="Arial" panose="020B0604020202020204" pitchFamily="34" charset="0"/>
              </a:rPr>
              <a:t>– </a:t>
            </a:r>
            <a:r>
              <a:rPr lang="en" altLang="ko-Kore-KR" sz="3200" dirty="0">
                <a:latin typeface="Arial" panose="020B0604020202020204" pitchFamily="34" charset="0"/>
              </a:rPr>
              <a:t>LED</a:t>
            </a:r>
            <a:r>
              <a:rPr lang="ko-KR" altLang="en-US" sz="3200" dirty="0">
                <a:latin typeface="함초롬돋움"/>
              </a:rPr>
              <a:t>밝기 조절 </a:t>
            </a:r>
            <a:br>
              <a:rPr lang="ko-KR" altLang="en-US" sz="3200" dirty="0">
                <a:latin typeface="함초롬돋움"/>
              </a:rPr>
            </a:br>
            <a:r>
              <a:rPr lang="ko-KR" altLang="en-US" sz="3200" dirty="0">
                <a:latin typeface="함초롬돋움"/>
              </a:rPr>
              <a:t>    </a:t>
            </a:r>
            <a:r>
              <a:rPr lang="en-US" altLang="ko-KR" sz="3200" dirty="0">
                <a:latin typeface="Arial" panose="020B0604020202020204" pitchFamily="34" charset="0"/>
              </a:rPr>
              <a:t>– </a:t>
            </a:r>
            <a:r>
              <a:rPr lang="ko-KR" altLang="en-US" sz="3200" dirty="0">
                <a:latin typeface="함초롬돋움"/>
              </a:rPr>
              <a:t>모터속도제어 </a:t>
            </a:r>
            <a:endParaRPr lang="en-US" altLang="ko-KR" sz="3200" dirty="0">
              <a:latin typeface="함초롬돋움"/>
            </a:endParaRPr>
          </a:p>
          <a:p>
            <a:endParaRPr lang="ko-KR" altLang="en-US" sz="3200" dirty="0"/>
          </a:p>
          <a:p>
            <a:r>
              <a:rPr lang="en-US" altLang="ko-KR" sz="3200" dirty="0">
                <a:latin typeface="Arial" panose="020B0604020202020204" pitchFamily="34" charset="0"/>
              </a:rPr>
              <a:t>• </a:t>
            </a:r>
            <a:r>
              <a:rPr lang="en" altLang="ko-Kore-KR" sz="3200" dirty="0">
                <a:latin typeface="Arial,Bold"/>
              </a:rPr>
              <a:t>PWM(Pulse Width Modulation) </a:t>
            </a:r>
            <a:endParaRPr lang="en" altLang="ko-Kore-KR" sz="3200" dirty="0"/>
          </a:p>
          <a:p>
            <a:r>
              <a:rPr lang="en" altLang="ko-Kore-KR" sz="3200" dirty="0">
                <a:latin typeface="Arial" panose="020B0604020202020204" pitchFamily="34" charset="0"/>
              </a:rPr>
              <a:t>     – </a:t>
            </a:r>
            <a:r>
              <a:rPr lang="ko-KR" altLang="en-US" sz="3200" dirty="0">
                <a:latin typeface="함초롬돋움"/>
              </a:rPr>
              <a:t>디지털신호로 아날로그신호를 표현하는 방식  </a:t>
            </a:r>
            <a:endParaRPr lang="ko-KR" altLang="en-US" sz="3200" dirty="0"/>
          </a:p>
          <a:p>
            <a:r>
              <a:rPr lang="en-US" altLang="ko-KR" sz="3200" dirty="0">
                <a:latin typeface="Arial" panose="020B0604020202020204" pitchFamily="34" charset="0"/>
              </a:rPr>
              <a:t>     – </a:t>
            </a:r>
            <a:r>
              <a:rPr lang="ko-KR" altLang="en-US" sz="3200" dirty="0" err="1">
                <a:latin typeface="함초롬돋움"/>
              </a:rPr>
              <a:t>펄스폭조절하여전압의세기표현</a:t>
            </a:r>
            <a:r>
              <a:rPr lang="ko-KR" altLang="en-US" sz="3200" dirty="0">
                <a:latin typeface="함초롬돋움"/>
              </a:rPr>
              <a:t> </a:t>
            </a:r>
            <a:endParaRPr lang="ko-KR" altLang="en-US" sz="3200" dirty="0">
              <a:effectLst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714D2AC-724C-B84B-8B34-B62C7B2C4205}"/>
              </a:ext>
            </a:extLst>
          </p:cNvPr>
          <p:cNvGrpSpPr/>
          <p:nvPr/>
        </p:nvGrpSpPr>
        <p:grpSpPr>
          <a:xfrm>
            <a:off x="2072591" y="6921251"/>
            <a:ext cx="10147894" cy="2500654"/>
            <a:chOff x="2316463" y="7373740"/>
            <a:chExt cx="9144000" cy="1609691"/>
          </a:xfrm>
        </p:grpSpPr>
        <p:pic>
          <p:nvPicPr>
            <p:cNvPr id="2049" name="Picture 1" descr="page7image60009632">
              <a:extLst>
                <a:ext uri="{FF2B5EF4-FFF2-40B4-BE49-F238E27FC236}">
                  <a16:creationId xmlns:a16="http://schemas.microsoft.com/office/drawing/2014/main" id="{0793C6BD-E876-8648-966E-89A420329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6063" y="7434031"/>
              <a:ext cx="3962400" cy="1549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66AE59F0-D68D-5D4E-AC4C-48AC1E3F47B1}"/>
                </a:ext>
              </a:extLst>
            </p:cNvPr>
            <p:cNvCxnSpPr/>
            <p:nvPr/>
          </p:nvCxnSpPr>
          <p:spPr>
            <a:xfrm flipH="1">
              <a:off x="5562600" y="7483851"/>
              <a:ext cx="6096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C21ED588-0C09-8041-B430-2C338B2BF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600" y="7483851"/>
              <a:ext cx="0" cy="72488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id="{05E97BA4-F65A-8B4E-B429-7CCB30754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7471" y="7483851"/>
              <a:ext cx="639793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15020AF3-9FDA-6941-98C9-E969A8D6D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7471" y="7483851"/>
              <a:ext cx="0" cy="770016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E0B907C-3CC7-3848-9F20-F047119EF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600" y="7461283"/>
              <a:ext cx="0" cy="770016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BEF85EF8-FB22-7F40-878B-724B6CA03F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7807" y="7494351"/>
              <a:ext cx="639793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F848AAD-C51F-F846-905D-E58BBBF688BE}"/>
                </a:ext>
              </a:extLst>
            </p:cNvPr>
            <p:cNvSpPr/>
            <p:nvPr/>
          </p:nvSpPr>
          <p:spPr>
            <a:xfrm>
              <a:off x="2331738" y="8100325"/>
              <a:ext cx="599725" cy="307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ko-Kore-KR" sz="2500" dirty="0">
                  <a:latin typeface="Arial" panose="020B0604020202020204" pitchFamily="34" charset="0"/>
                </a:rPr>
                <a:t>0V </a:t>
              </a:r>
              <a:endParaRPr lang="en" altLang="ko-Kore-KR" sz="2500" dirty="0">
                <a:effectLst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17BE875-2656-4246-B6F8-ACCA84CFA0D4}"/>
                </a:ext>
              </a:extLst>
            </p:cNvPr>
            <p:cNvSpPr/>
            <p:nvPr/>
          </p:nvSpPr>
          <p:spPr>
            <a:xfrm>
              <a:off x="2316463" y="7373740"/>
              <a:ext cx="9144000" cy="3070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" altLang="ko-Kore-KR" sz="2500" dirty="0">
                  <a:latin typeface="Arial" panose="020B0604020202020204" pitchFamily="34" charset="0"/>
                </a:rPr>
                <a:t>5V  </a:t>
              </a:r>
              <a:endParaRPr lang="en" altLang="ko-Kore-KR" sz="2500" dirty="0">
                <a:effectLst/>
              </a:endParaRPr>
            </a:p>
          </p:txBody>
        </p:sp>
      </p:grpSp>
      <p:sp>
        <p:nvSpPr>
          <p:cNvPr id="41" name="Rectangle 6">
            <a:extLst>
              <a:ext uri="{FF2B5EF4-FFF2-40B4-BE49-F238E27FC236}">
                <a16:creationId xmlns:a16="http://schemas.microsoft.com/office/drawing/2014/main" id="{1CE30855-C414-434A-A540-4C067B958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6658" y="4712682"/>
            <a:ext cx="713657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" altLang="ko-Kore-KR" dirty="0">
                <a:solidFill>
                  <a:srgbClr val="FF0000"/>
                </a:solidFill>
              </a:rPr>
              <a:t>2.5 V </a:t>
            </a:r>
            <a:endParaRPr lang="en" altLang="ko-Kore-KR" sz="9600" dirty="0">
              <a:solidFill>
                <a:srgbClr val="FF0000"/>
              </a:solidFill>
              <a:effectLst/>
            </a:endParaRPr>
          </a:p>
        </p:txBody>
      </p:sp>
      <p:pic>
        <p:nvPicPr>
          <p:cNvPr id="2055" name="Picture 7" descr="page8image43464512">
            <a:extLst>
              <a:ext uri="{FF2B5EF4-FFF2-40B4-BE49-F238E27FC236}">
                <a16:creationId xmlns:a16="http://schemas.microsoft.com/office/drawing/2014/main" id="{D0B7154E-027D-8549-95A2-6656C18F8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641" y="1789072"/>
            <a:ext cx="5342637" cy="584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6FBD818F-FD67-2841-A936-6893361FA606}"/>
              </a:ext>
            </a:extLst>
          </p:cNvPr>
          <p:cNvSpPr/>
          <p:nvPr/>
        </p:nvSpPr>
        <p:spPr>
          <a:xfrm>
            <a:off x="17044831" y="2479580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FF0000"/>
                </a:solidFill>
                <a:latin typeface="Arial,Bold"/>
              </a:rPr>
              <a:t>0V </a:t>
            </a:r>
            <a:endParaRPr lang="en" altLang="ko-Kore-KR" dirty="0">
              <a:effectLst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8D76710-4A1B-7F40-81DF-E5F72D8BB778}"/>
              </a:ext>
            </a:extLst>
          </p:cNvPr>
          <p:cNvSpPr/>
          <p:nvPr/>
        </p:nvSpPr>
        <p:spPr>
          <a:xfrm>
            <a:off x="16820971" y="3636868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FF0000"/>
                </a:solidFill>
                <a:latin typeface="Arial,Bold"/>
              </a:rPr>
              <a:t>1.25 V </a:t>
            </a:r>
            <a:endParaRPr lang="en-US" altLang="ko-Kore-KR" dirty="0">
              <a:solidFill>
                <a:srgbClr val="FF0000"/>
              </a:solidFill>
              <a:latin typeface="Arial,Bold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49D6E70-A7E0-0548-8320-286E5E0CFA9B}"/>
              </a:ext>
            </a:extLst>
          </p:cNvPr>
          <p:cNvSpPr/>
          <p:nvPr/>
        </p:nvSpPr>
        <p:spPr>
          <a:xfrm>
            <a:off x="16791037" y="582335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FF0000"/>
                </a:solidFill>
                <a:latin typeface="Arial,Bold"/>
              </a:rPr>
              <a:t>3.75 V </a:t>
            </a:r>
            <a:endParaRPr lang="en" altLang="ko-Kore-KR" dirty="0">
              <a:effectLst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E465571-9FC0-9049-868D-E10267B33DA2}"/>
              </a:ext>
            </a:extLst>
          </p:cNvPr>
          <p:cNvSpPr/>
          <p:nvPr/>
        </p:nvSpPr>
        <p:spPr>
          <a:xfrm>
            <a:off x="16842278" y="6923954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FF0000"/>
                </a:solidFill>
                <a:latin typeface="Arial,Bold"/>
              </a:rPr>
              <a:t>5V </a:t>
            </a:r>
            <a:endParaRPr lang="en" altLang="ko-Kore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57074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B2C41B6-24F8-2F4E-9C94-FB052EB8F960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59DB925-86B2-6D4F-8B55-8E3B3E594F6B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9" name="그룹 1004">
                <a:extLst>
                  <a:ext uri="{FF2B5EF4-FFF2-40B4-BE49-F238E27FC236}">
                    <a16:creationId xmlns:a16="http://schemas.microsoft.com/office/drawing/2014/main" id="{759CF738-045D-8B4C-B34B-BE28168EFFBA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20" name="Object 24">
                  <a:extLst>
                    <a:ext uri="{FF2B5EF4-FFF2-40B4-BE49-F238E27FC236}">
                      <a16:creationId xmlns:a16="http://schemas.microsoft.com/office/drawing/2014/main" id="{A54F0B40-8613-0F4B-9D31-A3B534B6B9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3372141-BB5D-174B-9B75-83AFCC02D04D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979AF556-5A20-3043-BD76-57F6C7C5B8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4" name="그룹 1001">
                  <a:extLst>
                    <a:ext uri="{FF2B5EF4-FFF2-40B4-BE49-F238E27FC236}">
                      <a16:creationId xmlns:a16="http://schemas.microsoft.com/office/drawing/2014/main" id="{4EBA4D40-E56B-4F4D-B5BD-AD140BF5B292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6" name="Object 18">
                    <a:extLst>
                      <a:ext uri="{FF2B5EF4-FFF2-40B4-BE49-F238E27FC236}">
                        <a16:creationId xmlns:a16="http://schemas.microsoft.com/office/drawing/2014/main" id="{693957A9-BCD9-5741-ABD7-630A6E4A110E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7" name="그룹 1003">
                    <a:extLst>
                      <a:ext uri="{FF2B5EF4-FFF2-40B4-BE49-F238E27FC236}">
                        <a16:creationId xmlns:a16="http://schemas.microsoft.com/office/drawing/2014/main" id="{1D76A58B-E095-464B-8D28-10AA9AB8A8BB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19" name="Object 19">
                      <a:extLst>
                        <a:ext uri="{FF2B5EF4-FFF2-40B4-BE49-F238E27FC236}">
                          <a16:creationId xmlns:a16="http://schemas.microsoft.com/office/drawing/2014/main" id="{F925FD5C-D411-0E49-8176-77888C784C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8" name="Object 22">
                    <a:extLst>
                      <a:ext uri="{FF2B5EF4-FFF2-40B4-BE49-F238E27FC236}">
                        <a16:creationId xmlns:a16="http://schemas.microsoft.com/office/drawing/2014/main" id="{2D4F0C53-567C-EC42-B89A-0B2A9BCA0306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F5DFDE45-9138-CC42-8119-375DE90D13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517">
                <a:extLst>
                  <a:ext uri="{FF2B5EF4-FFF2-40B4-BE49-F238E27FC236}">
                    <a16:creationId xmlns:a16="http://schemas.microsoft.com/office/drawing/2014/main" id="{9B8ED832-51F2-D849-8ADC-B52F0F8F621F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Object 75">
                <a:extLst>
                  <a:ext uri="{FF2B5EF4-FFF2-40B4-BE49-F238E27FC236}">
                    <a16:creationId xmlns:a16="http://schemas.microsoft.com/office/drawing/2014/main" id="{677B14A4-17EB-8449-856D-738FB43D8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74062FC-9834-494F-86E3-DBB326912773}"/>
                </a:ext>
              </a:extLst>
            </p:cNvPr>
            <p:cNvGrpSpPr/>
            <p:nvPr/>
          </p:nvGrpSpPr>
          <p:grpSpPr>
            <a:xfrm>
              <a:off x="1351743" y="1137855"/>
              <a:ext cx="14568309" cy="1262244"/>
              <a:chOff x="1351743" y="1137855"/>
              <a:chExt cx="14568309" cy="1262244"/>
            </a:xfrm>
          </p:grpSpPr>
          <p:sp>
            <p:nvSpPr>
              <p:cNvPr id="7" name="Object 82">
                <a:extLst>
                  <a:ext uri="{FF2B5EF4-FFF2-40B4-BE49-F238E27FC236}">
                    <a16:creationId xmlns:a16="http://schemas.microsoft.com/office/drawing/2014/main" id="{D3F228E1-B19B-BA42-90F6-DA44741AC03F}"/>
                  </a:ext>
                </a:extLst>
              </p:cNvPr>
              <p:cNvSpPr txBox="1"/>
              <p:nvPr/>
            </p:nvSpPr>
            <p:spPr>
              <a:xfrm>
                <a:off x="2666999" y="1137855"/>
                <a:ext cx="13253053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LED </a:t>
                </a:r>
                <a:r>
                  <a:rPr lang="ko-KR" alt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부드럽게 끄고 부드럽게 키기</a:t>
                </a:r>
                <a:endParaRPr lang="en-US" dirty="0"/>
              </a:p>
            </p:txBody>
          </p:sp>
          <p:sp>
            <p:nvSpPr>
              <p:cNvPr id="8" name="Object 83">
                <a:extLst>
                  <a:ext uri="{FF2B5EF4-FFF2-40B4-BE49-F238E27FC236}">
                    <a16:creationId xmlns:a16="http://schemas.microsoft.com/office/drawing/2014/main" id="{6B3F790C-B9C6-3A4D-AE79-6DC0AEAD445B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2-1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9D555B23-AFA7-0144-9A3F-10DC5ED1A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229635"/>
              </p:ext>
            </p:extLst>
          </p:nvPr>
        </p:nvGraphicFramePr>
        <p:xfrm>
          <a:off x="1617452" y="3771900"/>
          <a:ext cx="11031748" cy="4701032"/>
        </p:xfrm>
        <a:graphic>
          <a:graphicData uri="http://schemas.openxmlformats.org/drawingml/2006/table">
            <a:tbl>
              <a:tblPr/>
              <a:tblGrid>
                <a:gridCol w="5515874">
                  <a:extLst>
                    <a:ext uri="{9D8B030D-6E8A-4147-A177-3AD203B41FA5}">
                      <a16:colId xmlns:a16="http://schemas.microsoft.com/office/drawing/2014/main" val="1540904405"/>
                    </a:ext>
                  </a:extLst>
                </a:gridCol>
                <a:gridCol w="5515874">
                  <a:extLst>
                    <a:ext uri="{9D8B030D-6E8A-4147-A177-3AD203B41FA5}">
                      <a16:colId xmlns:a16="http://schemas.microsoft.com/office/drawing/2014/main" val="1967071009"/>
                    </a:ext>
                  </a:extLst>
                </a:gridCol>
              </a:tblGrid>
              <a:tr h="495808">
                <a:tc>
                  <a:txBody>
                    <a:bodyPr/>
                    <a:lstStyle/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int </a:t>
                      </a:r>
                      <a:r>
                        <a:rPr lang="en" sz="15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ledPin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=9; </a:t>
                      </a:r>
                    </a:p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int fade=0; 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412580"/>
                  </a:ext>
                </a:extLst>
              </a:tr>
              <a:tr h="1053592">
                <a:tc>
                  <a:txBody>
                    <a:bodyPr/>
                    <a:lstStyle/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void setup() {</a:t>
                      </a:r>
                      <a:b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</a:t>
                      </a:r>
                      <a:r>
                        <a:rPr lang="en" sz="15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pinMode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en" sz="15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ledPin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OUTPUT); </a:t>
                      </a:r>
                      <a:endParaRPr lang="en" dirty="0">
                        <a:effectLst/>
                      </a:endParaRPr>
                    </a:p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} 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  <a:r>
                        <a:rPr lang="ko-KR" altLang="en-US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번 핀 출력모드 지정</a:t>
                      </a:r>
                      <a:r>
                        <a:rPr lang="en-US" altLang="ko-KR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생략 가능</a:t>
                      </a:r>
                      <a:r>
                        <a:rPr lang="en-US" altLang="ko-KR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 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005384"/>
                  </a:ext>
                </a:extLst>
              </a:tr>
              <a:tr h="495808">
                <a:tc>
                  <a:txBody>
                    <a:bodyPr/>
                    <a:lstStyle/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void loop() { 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40649"/>
                  </a:ext>
                </a:extLst>
              </a:tr>
              <a:tr h="1053592">
                <a:tc>
                  <a:txBody>
                    <a:bodyPr/>
                    <a:lstStyle/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for(fade=0; fade&lt;=255;fade+=5){ </a:t>
                      </a:r>
                    </a:p>
                    <a:p>
                      <a:r>
                        <a:rPr lang="en" sz="1500" dirty="0">
                          <a:solidFill>
                            <a:srgbClr val="B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</a:t>
                      </a:r>
                      <a:r>
                        <a:rPr lang="en" sz="1500" dirty="0" err="1">
                          <a:solidFill>
                            <a:srgbClr val="BF0000"/>
                          </a:solidFill>
                          <a:effectLst/>
                          <a:latin typeface="맑은 고딕,Bold"/>
                        </a:rPr>
                        <a:t>analogWrite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en" sz="15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ledPin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en" sz="1500" dirty="0">
                          <a:solidFill>
                            <a:srgbClr val="00AFEF"/>
                          </a:solidFill>
                          <a:effectLst/>
                          <a:latin typeface="맑은 고딕,Bold"/>
                        </a:rPr>
                        <a:t>fade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);</a:t>
                      </a:r>
                      <a:endParaRPr lang="en-US" sz="1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delay(30); </a:t>
                      </a:r>
                      <a:endParaRPr lang="en" dirty="0">
                        <a:effectLst/>
                      </a:endParaRPr>
                    </a:p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} 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  <a:r>
                        <a:rPr lang="ko-KR" altLang="en-US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번 핀으로 </a:t>
                      </a:r>
                      <a:r>
                        <a:rPr lang="en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analogWrite( )</a:t>
                      </a:r>
                      <a:r>
                        <a:rPr lang="ko-KR" altLang="en-US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로</a:t>
                      </a:r>
                      <a:br>
                        <a:rPr lang="ko-KR" altLang="en-US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  <a:r>
                        <a:rPr lang="ko-KR" altLang="en-US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에서 </a:t>
                      </a:r>
                      <a:r>
                        <a:rPr lang="en-US" altLang="ko-KR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255</a:t>
                      </a:r>
                      <a:r>
                        <a:rPr lang="ko-KR" altLang="en-US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까지 서서히 켜지는 </a:t>
                      </a:r>
                      <a:r>
                        <a:rPr lang="en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PWM </a:t>
                      </a:r>
                      <a:r>
                        <a:rPr lang="ko-KR" altLang="en-US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신호 출력 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141805"/>
                  </a:ext>
                </a:extLst>
              </a:tr>
              <a:tr h="1053592">
                <a:tc>
                  <a:txBody>
                    <a:bodyPr/>
                    <a:lstStyle/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for (fade=255; fade&gt;=0; fade-=5) { </a:t>
                      </a:r>
                    </a:p>
                    <a:p>
                      <a:r>
                        <a:rPr lang="en" sz="1500" dirty="0">
                          <a:solidFill>
                            <a:srgbClr val="BF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</a:t>
                      </a:r>
                      <a:r>
                        <a:rPr lang="en" sz="1500" dirty="0" err="1">
                          <a:solidFill>
                            <a:srgbClr val="BF0000"/>
                          </a:solidFill>
                          <a:effectLst/>
                          <a:latin typeface="맑은 고딕,Bold"/>
                        </a:rPr>
                        <a:t>analogWrite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en" sz="15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ledPin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en" sz="1500" dirty="0">
                          <a:solidFill>
                            <a:srgbClr val="00AFEF"/>
                          </a:solidFill>
                          <a:effectLst/>
                          <a:latin typeface="맑은 고딕,Bold"/>
                        </a:rPr>
                        <a:t>fade 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); </a:t>
                      </a:r>
                    </a:p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delay(30); </a:t>
                      </a:r>
                      <a:endParaRPr lang="en" dirty="0">
                        <a:effectLst/>
                      </a:endParaRPr>
                    </a:p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} 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  <a:r>
                        <a:rPr lang="ko-KR" altLang="en-US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번 핀으로 </a:t>
                      </a:r>
                      <a:r>
                        <a:rPr lang="en" sz="15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analogWrite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 )</a:t>
                      </a:r>
                      <a:r>
                        <a:rPr lang="ko-KR" altLang="en-US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로</a:t>
                      </a:r>
                      <a:br>
                        <a:rPr lang="ko-KR" altLang="en-US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255</a:t>
                      </a:r>
                      <a:r>
                        <a:rPr lang="ko-KR" altLang="en-US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에서 </a:t>
                      </a:r>
                      <a:r>
                        <a:rPr lang="en-US" altLang="ko-KR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  <a:r>
                        <a:rPr lang="ko-KR" altLang="en-US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까지 서서히 줄어드는 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PWM </a:t>
                      </a:r>
                      <a:r>
                        <a:rPr lang="ko-KR" altLang="en-US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신호 출력 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149075"/>
                  </a:ext>
                </a:extLst>
              </a:tr>
              <a:tr h="495808">
                <a:tc>
                  <a:txBody>
                    <a:bodyPr/>
                    <a:lstStyle/>
                    <a:p>
                      <a:r>
                        <a:rPr lang="en-US" altLang="ko-Kore-KR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} </a:t>
                      </a:r>
                      <a:endParaRPr lang="ko-Kore-KR" altLang="en-US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132450"/>
                  </a:ext>
                </a:extLst>
              </a:tr>
            </a:tbl>
          </a:graphicData>
        </a:graphic>
      </p:graphicFrame>
      <p:sp>
        <p:nvSpPr>
          <p:cNvPr id="22" name="Rectangle 1">
            <a:extLst>
              <a:ext uri="{FF2B5EF4-FFF2-40B4-BE49-F238E27FC236}">
                <a16:creationId xmlns:a16="http://schemas.microsoft.com/office/drawing/2014/main" id="{2ADF4103-2AC9-DA4A-837F-A8E7EB622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958" y="2262334"/>
            <a:ext cx="8340745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ore-KR" altLang="ko-Kore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,Bold"/>
              </a:rPr>
              <a:t>analogWrite() </a:t>
            </a:r>
            <a:r>
              <a:rPr kumimoji="0" lang="ko-Kore-KR" altLang="ko-Kore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이용</a:t>
            </a:r>
            <a:br>
              <a:rPr kumimoji="0" lang="ko-Kore-KR" altLang="ko-Kore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</a:br>
            <a:r>
              <a:rPr kumimoji="0" lang="ko-Kore-KR" altLang="ko-Kore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 0~255 </a:t>
            </a:r>
            <a:r>
              <a:rPr kumimoji="0" lang="ko-Kore-KR" altLang="ko-Kore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함초롬돋움"/>
              </a:rPr>
              <a:t>사이의 </a:t>
            </a:r>
            <a:r>
              <a:rPr kumimoji="0" lang="ko-Kore-KR" altLang="ko-Kore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8bit</a:t>
            </a:r>
            <a:r>
              <a:rPr kumimoji="0" lang="ko-Kore-KR" altLang="ko-Kore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함초롬돋움"/>
              </a:rPr>
              <a:t>값을 </a:t>
            </a:r>
            <a:r>
              <a:rPr kumimoji="0" lang="ko-Kore-KR" altLang="ko-Kore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PWM</a:t>
            </a:r>
            <a:r>
              <a:rPr kumimoji="0" lang="ko-Kore-KR" altLang="ko-Kore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함초롬돋움"/>
              </a:rPr>
              <a:t>파형으로 출력 </a:t>
            </a:r>
            <a:endParaRPr kumimoji="0" lang="ko-Kore-KR" altLang="ko-Kore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024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70D2233-78B7-AB4B-81CC-1E0E4D13DE34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71482B0-F03A-3945-A8AE-F9A6167F472E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9" name="그룹 1004">
                <a:extLst>
                  <a:ext uri="{FF2B5EF4-FFF2-40B4-BE49-F238E27FC236}">
                    <a16:creationId xmlns:a16="http://schemas.microsoft.com/office/drawing/2014/main" id="{E89374F7-5617-554E-B3D5-D1096EB1FC77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20" name="Object 24">
                  <a:extLst>
                    <a:ext uri="{FF2B5EF4-FFF2-40B4-BE49-F238E27FC236}">
                      <a16:creationId xmlns:a16="http://schemas.microsoft.com/office/drawing/2014/main" id="{0895DB2C-82B2-E844-9A00-7C4E9446CB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241A3CE-F07D-D64B-B7C2-9CC8AA7160C6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C8416D01-8572-0848-A0DC-C8BF503A20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4" name="그룹 1001">
                  <a:extLst>
                    <a:ext uri="{FF2B5EF4-FFF2-40B4-BE49-F238E27FC236}">
                      <a16:creationId xmlns:a16="http://schemas.microsoft.com/office/drawing/2014/main" id="{2C08AFFA-BC81-D742-B4C6-EC777DBCB001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6" name="Object 18">
                    <a:extLst>
                      <a:ext uri="{FF2B5EF4-FFF2-40B4-BE49-F238E27FC236}">
                        <a16:creationId xmlns:a16="http://schemas.microsoft.com/office/drawing/2014/main" id="{C61C6446-16E1-EE4A-918D-D666D57755CF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7" name="그룹 1003">
                    <a:extLst>
                      <a:ext uri="{FF2B5EF4-FFF2-40B4-BE49-F238E27FC236}">
                        <a16:creationId xmlns:a16="http://schemas.microsoft.com/office/drawing/2014/main" id="{3B1A6023-3AD4-A54B-A3A4-5700E995CC8F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19" name="Object 19">
                      <a:extLst>
                        <a:ext uri="{FF2B5EF4-FFF2-40B4-BE49-F238E27FC236}">
                          <a16:creationId xmlns:a16="http://schemas.microsoft.com/office/drawing/2014/main" id="{148774DB-1EAD-D542-A67E-FDF1F857CF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8" name="Object 22">
                    <a:extLst>
                      <a:ext uri="{FF2B5EF4-FFF2-40B4-BE49-F238E27FC236}">
                        <a16:creationId xmlns:a16="http://schemas.microsoft.com/office/drawing/2014/main" id="{5736F597-BF46-7B47-A301-EEEC9A43CA21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224209FE-F33F-A04D-99AB-1CD255E8E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517">
                <a:extLst>
                  <a:ext uri="{FF2B5EF4-FFF2-40B4-BE49-F238E27FC236}">
                    <a16:creationId xmlns:a16="http://schemas.microsoft.com/office/drawing/2014/main" id="{CB78873F-08DF-0448-AAFF-B33F05AED540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Object 75">
                <a:extLst>
                  <a:ext uri="{FF2B5EF4-FFF2-40B4-BE49-F238E27FC236}">
                    <a16:creationId xmlns:a16="http://schemas.microsoft.com/office/drawing/2014/main" id="{A55AB67E-9886-2046-B842-14E6D4D5C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E015BDE-7047-974C-AF1F-5C0BA00F130D}"/>
                </a:ext>
              </a:extLst>
            </p:cNvPr>
            <p:cNvGrpSpPr/>
            <p:nvPr/>
          </p:nvGrpSpPr>
          <p:grpSpPr>
            <a:xfrm>
              <a:off x="1351743" y="1137855"/>
              <a:ext cx="14568309" cy="1262244"/>
              <a:chOff x="1351743" y="1137855"/>
              <a:chExt cx="14568309" cy="1262244"/>
            </a:xfrm>
          </p:grpSpPr>
          <p:sp>
            <p:nvSpPr>
              <p:cNvPr id="7" name="Object 82">
                <a:extLst>
                  <a:ext uri="{FF2B5EF4-FFF2-40B4-BE49-F238E27FC236}">
                    <a16:creationId xmlns:a16="http://schemas.microsoft.com/office/drawing/2014/main" id="{A9427A7E-CF08-CF4A-9C2B-8640E3854483}"/>
                  </a:ext>
                </a:extLst>
              </p:cNvPr>
              <p:cNvSpPr txBox="1"/>
              <p:nvPr/>
            </p:nvSpPr>
            <p:spPr>
              <a:xfrm>
                <a:off x="2666999" y="1137855"/>
                <a:ext cx="13253053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LED </a:t>
                </a:r>
                <a:r>
                  <a:rPr lang="ko-KR" alt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부드럽게 끄고 부드럽게 키기</a:t>
                </a:r>
                <a:endParaRPr lang="en-US" dirty="0"/>
              </a:p>
            </p:txBody>
          </p:sp>
          <p:sp>
            <p:nvSpPr>
              <p:cNvPr id="8" name="Object 83">
                <a:extLst>
                  <a:ext uri="{FF2B5EF4-FFF2-40B4-BE49-F238E27FC236}">
                    <a16:creationId xmlns:a16="http://schemas.microsoft.com/office/drawing/2014/main" id="{31E6143F-DE7E-EF4B-8914-05D7F6425DDE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2-1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ABC58AD-49F7-614F-8B2D-6D2A33681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846093"/>
              </p:ext>
            </p:extLst>
          </p:nvPr>
        </p:nvGraphicFramePr>
        <p:xfrm>
          <a:off x="1279818" y="2627882"/>
          <a:ext cx="8229600" cy="82296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63466243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537293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" sz="16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pinMode</a:t>
                      </a:r>
                      <a:r>
                        <a:rPr lang="en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(pin, state); 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디지털 핀에 대하여 </a:t>
                      </a:r>
                      <a:r>
                        <a:rPr lang="ko-KR" altLang="en-US" sz="16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입력모드와</a:t>
                      </a:r>
                      <a:r>
                        <a:rPr lang="ko-KR" altLang="en-US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출력 모드를 지정 </a:t>
                      </a:r>
                      <a:r>
                        <a:rPr lang="en-US" altLang="ko-KR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r>
                        <a:rPr lang="en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pin:</a:t>
                      </a:r>
                      <a:r>
                        <a:rPr lang="ko-KR" altLang="en-US" sz="16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핀번호</a:t>
                      </a:r>
                      <a:r>
                        <a:rPr lang="en-US" altLang="ko-KR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(0~13) -</a:t>
                      </a:r>
                      <a:r>
                        <a:rPr lang="en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state:</a:t>
                      </a:r>
                      <a:r>
                        <a:rPr lang="ko-KR" altLang="en-US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출력은</a:t>
                      </a:r>
                      <a:r>
                        <a:rPr lang="en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OUTPUT,</a:t>
                      </a:r>
                      <a:r>
                        <a:rPr lang="ko-KR" altLang="en-US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입력은</a:t>
                      </a:r>
                      <a:r>
                        <a:rPr lang="en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INPUT </a:t>
                      </a:r>
                      <a:r>
                        <a:rPr lang="ko-KR" altLang="en-US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설정 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55334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BF48BE5-A431-684F-9250-E39F23D37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04581"/>
              </p:ext>
            </p:extLst>
          </p:nvPr>
        </p:nvGraphicFramePr>
        <p:xfrm>
          <a:off x="1279818" y="3924300"/>
          <a:ext cx="8229600" cy="106680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59699688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7775214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" sz="16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digitalWrite</a:t>
                      </a:r>
                      <a:r>
                        <a:rPr lang="en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(pin, state); 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디지털출력으로 선언된 핀에 대하여 </a:t>
                      </a:r>
                      <a:r>
                        <a:rPr lang="en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HIGH(1)</a:t>
                      </a:r>
                      <a:r>
                        <a:rPr lang="ko-KR" altLang="en-US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와 </a:t>
                      </a:r>
                      <a:r>
                        <a:rPr lang="en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LOW(0) </a:t>
                      </a:r>
                      <a:r>
                        <a:rPr lang="ko-KR" altLang="en-US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출력 </a:t>
                      </a:r>
                      <a:r>
                        <a:rPr lang="en-US" altLang="ko-KR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r>
                        <a:rPr lang="en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pin:</a:t>
                      </a:r>
                      <a:r>
                        <a:rPr lang="ko-KR" altLang="en-US" sz="16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디지털출력으로선언된핀번호</a:t>
                      </a:r>
                      <a:br>
                        <a:rPr lang="ko-KR" altLang="en-US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 </a:t>
                      </a:r>
                      <a:r>
                        <a:rPr lang="en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state : HIGH </a:t>
                      </a:r>
                      <a:r>
                        <a:rPr lang="ko-KR" altLang="en-US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또는 </a:t>
                      </a:r>
                      <a:r>
                        <a:rPr lang="en-US" altLang="ko-KR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1, </a:t>
                      </a:r>
                      <a:r>
                        <a:rPr lang="en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LOW </a:t>
                      </a:r>
                      <a:r>
                        <a:rPr lang="ko-KR" altLang="en-US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또는 </a:t>
                      </a:r>
                      <a:r>
                        <a:rPr lang="en-US" altLang="ko-KR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 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91374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7969927-1625-7941-8601-83A557CFF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06372"/>
              </p:ext>
            </p:extLst>
          </p:nvPr>
        </p:nvGraphicFramePr>
        <p:xfrm>
          <a:off x="1279818" y="5464558"/>
          <a:ext cx="8229600" cy="57912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3418737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564318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delay(milli-seconds); </a:t>
                      </a:r>
                      <a:endParaRPr lang="en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시간지연 함수</a:t>
                      </a:r>
                      <a:br>
                        <a:rPr lang="ko-KR" altLang="en-US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r>
                        <a:rPr lang="en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milli-seconds : </a:t>
                      </a:r>
                      <a:r>
                        <a:rPr lang="ko-KR" altLang="en-US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숫자 값이 </a:t>
                      </a:r>
                      <a:r>
                        <a:rPr lang="ko-KR" altLang="en-US" sz="16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밀리초를</a:t>
                      </a:r>
                      <a:r>
                        <a:rPr lang="ko-KR" altLang="en-US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의미 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210724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C89ECCA-678C-2644-97E8-17E615DA8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594324"/>
              </p:ext>
            </p:extLst>
          </p:nvPr>
        </p:nvGraphicFramePr>
        <p:xfrm>
          <a:off x="1279818" y="6517136"/>
          <a:ext cx="8229600" cy="82296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44420253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3236822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" sz="16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analogWrite</a:t>
                      </a:r>
                      <a:r>
                        <a:rPr lang="en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(pin, value); 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아날로그 </a:t>
                      </a:r>
                      <a:r>
                        <a:rPr lang="ko-KR" altLang="en-US" sz="16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출력핀을</a:t>
                      </a:r>
                      <a:r>
                        <a:rPr lang="ko-KR" altLang="en-US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통해 </a:t>
                      </a:r>
                      <a:r>
                        <a:rPr lang="en-US" altLang="ko-KR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0~255</a:t>
                      </a:r>
                      <a:r>
                        <a:rPr lang="ko-KR" altLang="en-US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사이 </a:t>
                      </a:r>
                      <a:r>
                        <a:rPr lang="en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PWM </a:t>
                      </a:r>
                      <a:r>
                        <a:rPr lang="ko-KR" altLang="en-US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신호 출력 </a:t>
                      </a:r>
                      <a:r>
                        <a:rPr lang="en-US" altLang="ko-KR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r>
                        <a:rPr lang="en" sz="16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pin:PWM</a:t>
                      </a:r>
                      <a:r>
                        <a:rPr lang="ko-KR" altLang="en-US" sz="16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핀번호</a:t>
                      </a:r>
                      <a:br>
                        <a:rPr lang="ko-KR" altLang="en-US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 </a:t>
                      </a:r>
                      <a:r>
                        <a:rPr lang="en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value : </a:t>
                      </a:r>
                      <a:r>
                        <a:rPr lang="ko-KR" altLang="en-US" sz="16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출력범위</a:t>
                      </a:r>
                      <a:r>
                        <a:rPr lang="ko-KR" altLang="en-US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-US" altLang="ko-KR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0~255 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909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612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FE5445D-A26D-884A-A658-AEBB896B512B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1B4221D-EC0B-B343-A12E-E60021C31C91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13" name="그룹 1004">
                <a:extLst>
                  <a:ext uri="{FF2B5EF4-FFF2-40B4-BE49-F238E27FC236}">
                    <a16:creationId xmlns:a16="http://schemas.microsoft.com/office/drawing/2014/main" id="{34964FC0-2740-BC4F-8DBD-C1843D21FDB5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24" name="Object 24">
                  <a:extLst>
                    <a:ext uri="{FF2B5EF4-FFF2-40B4-BE49-F238E27FC236}">
                      <a16:creationId xmlns:a16="http://schemas.microsoft.com/office/drawing/2014/main" id="{80BF9467-28AD-9745-B331-484D819FCC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784EA995-7DCB-1341-AF87-B6CCEE1A86BA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A75BD6A5-0A2F-0147-ABC4-60F20EEB0B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8" name="그룹 1001">
                  <a:extLst>
                    <a:ext uri="{FF2B5EF4-FFF2-40B4-BE49-F238E27FC236}">
                      <a16:creationId xmlns:a16="http://schemas.microsoft.com/office/drawing/2014/main" id="{68E65071-0297-B447-9C2D-5022763E1899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20" name="Object 18">
                    <a:extLst>
                      <a:ext uri="{FF2B5EF4-FFF2-40B4-BE49-F238E27FC236}">
                        <a16:creationId xmlns:a16="http://schemas.microsoft.com/office/drawing/2014/main" id="{7E0FAF10-BE3D-844F-9617-BAC7372EA924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21" name="그룹 1003">
                    <a:extLst>
                      <a:ext uri="{FF2B5EF4-FFF2-40B4-BE49-F238E27FC236}">
                        <a16:creationId xmlns:a16="http://schemas.microsoft.com/office/drawing/2014/main" id="{9C0F6B77-CAD7-7845-9D47-B13B1ACAB6CC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23" name="Object 19">
                      <a:extLst>
                        <a:ext uri="{FF2B5EF4-FFF2-40B4-BE49-F238E27FC236}">
                          <a16:creationId xmlns:a16="http://schemas.microsoft.com/office/drawing/2014/main" id="{36F64A32-9998-CC47-8D9E-D5ECAAB8B3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2" name="Object 22">
                    <a:extLst>
                      <a:ext uri="{FF2B5EF4-FFF2-40B4-BE49-F238E27FC236}">
                        <a16:creationId xmlns:a16="http://schemas.microsoft.com/office/drawing/2014/main" id="{330E4F77-6AC0-9F43-A4C3-D745758A49BF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96E8C116-0977-A840-9B9D-FB12D2EE39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15" name="Picture 517">
                <a:extLst>
                  <a:ext uri="{FF2B5EF4-FFF2-40B4-BE49-F238E27FC236}">
                    <a16:creationId xmlns:a16="http://schemas.microsoft.com/office/drawing/2014/main" id="{1D433E6E-7189-A142-953D-218FC8C9F832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Object 75">
                <a:extLst>
                  <a:ext uri="{FF2B5EF4-FFF2-40B4-BE49-F238E27FC236}">
                    <a16:creationId xmlns:a16="http://schemas.microsoft.com/office/drawing/2014/main" id="{896C2022-1CEB-D24E-9341-381C29BF3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A3F1AD7-CCD5-254C-9F3D-467BFD906BDA}"/>
                </a:ext>
              </a:extLst>
            </p:cNvPr>
            <p:cNvGrpSpPr/>
            <p:nvPr/>
          </p:nvGrpSpPr>
          <p:grpSpPr>
            <a:xfrm>
              <a:off x="1351743" y="1090299"/>
              <a:ext cx="13951473" cy="1262244"/>
              <a:chOff x="1351743" y="1090299"/>
              <a:chExt cx="13951473" cy="1262244"/>
            </a:xfrm>
          </p:grpSpPr>
          <p:sp>
            <p:nvSpPr>
              <p:cNvPr id="11" name="Object 82">
                <a:extLst>
                  <a:ext uri="{FF2B5EF4-FFF2-40B4-BE49-F238E27FC236}">
                    <a16:creationId xmlns:a16="http://schemas.microsoft.com/office/drawing/2014/main" id="{EE97D219-9FB6-6840-99A5-66050ED99BEB}"/>
                  </a:ext>
                </a:extLst>
              </p:cNvPr>
              <p:cNvSpPr txBox="1"/>
              <p:nvPr/>
            </p:nvSpPr>
            <p:spPr>
              <a:xfrm>
                <a:off x="2050163" y="1090299"/>
                <a:ext cx="13253053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Serial </a:t>
                </a:r>
                <a:r>
                  <a:rPr lang="en-US" sz="6100" dirty="0" err="1">
                    <a:solidFill>
                      <a:srgbClr val="00A23B"/>
                    </a:solidFill>
                    <a:latin typeface="NIXGONFONTS-M V2.0" pitchFamily="34" charset="0"/>
                  </a:rPr>
                  <a:t>통신</a:t>
                </a:r>
                <a:endParaRPr lang="en-US" dirty="0"/>
              </a:p>
            </p:txBody>
          </p:sp>
          <p:sp>
            <p:nvSpPr>
              <p:cNvPr id="12" name="Object 83">
                <a:extLst>
                  <a:ext uri="{FF2B5EF4-FFF2-40B4-BE49-F238E27FC236}">
                    <a16:creationId xmlns:a16="http://schemas.microsoft.com/office/drawing/2014/main" id="{7E0E08BA-8109-C545-BD03-96E0864F41E6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3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5442E5-F04D-6E44-9EF0-DEC7DFD4768B}"/>
              </a:ext>
            </a:extLst>
          </p:cNvPr>
          <p:cNvSpPr/>
          <p:nvPr/>
        </p:nvSpPr>
        <p:spPr>
          <a:xfrm>
            <a:off x="1274066" y="2557891"/>
            <a:ext cx="942587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>
                <a:latin typeface="함초롬돋움,Bold"/>
              </a:rPr>
              <a:t>두기기간의일대일통신</a:t>
            </a:r>
            <a:r>
              <a:rPr lang="ko-KR" altLang="en-US" sz="2800" dirty="0">
                <a:latin typeface="함초롬돋움,Bold"/>
              </a:rPr>
              <a:t> </a:t>
            </a:r>
            <a:endParaRPr lang="ko-KR" altLang="en-US" sz="2800" dirty="0"/>
          </a:p>
          <a:p>
            <a:r>
              <a:rPr lang="en-US" altLang="ko-KR" sz="2800" dirty="0">
                <a:latin typeface="Arial" panose="020B0604020202020204" pitchFamily="34" charset="0"/>
              </a:rPr>
              <a:t>– </a:t>
            </a:r>
            <a:r>
              <a:rPr lang="ko-KR" altLang="en-US" sz="2800" dirty="0" err="1">
                <a:latin typeface="함초롬돋움"/>
              </a:rPr>
              <a:t>아두이노</a:t>
            </a:r>
            <a:r>
              <a:rPr lang="ko-KR" altLang="en-US" sz="2800" dirty="0">
                <a:latin typeface="Wingdings" pitchFamily="2" charset="2"/>
              </a:rPr>
              <a:t></a:t>
            </a:r>
            <a:r>
              <a:rPr lang="en" altLang="ko-Kore-KR" sz="2800" dirty="0">
                <a:latin typeface="Arial" panose="020B0604020202020204" pitchFamily="34" charset="0"/>
              </a:rPr>
              <a:t>PC </a:t>
            </a:r>
            <a:r>
              <a:rPr lang="ko-KR" altLang="en-US" sz="2800" dirty="0">
                <a:latin typeface="함초롬돋움"/>
              </a:rPr>
              <a:t>또는 </a:t>
            </a:r>
            <a:r>
              <a:rPr lang="ko-KR" altLang="en-US" sz="2800" dirty="0" err="1">
                <a:latin typeface="함초롬돋움"/>
              </a:rPr>
              <a:t>아두이노</a:t>
            </a:r>
            <a:r>
              <a:rPr lang="ko-KR" altLang="en-US" sz="2800" dirty="0" err="1">
                <a:latin typeface="Wingdings" pitchFamily="2" charset="2"/>
              </a:rPr>
              <a:t></a:t>
            </a:r>
            <a:r>
              <a:rPr lang="ko-KR" altLang="en-US" sz="2800" dirty="0" err="1">
                <a:latin typeface="함초롬돋움"/>
              </a:rPr>
              <a:t>아두이노</a:t>
            </a:r>
            <a:r>
              <a:rPr lang="ko-KR" altLang="en-US" sz="2800" dirty="0">
                <a:latin typeface="함초롬돋움"/>
              </a:rPr>
              <a:t> </a:t>
            </a:r>
            <a:endParaRPr lang="ko-KR" altLang="en-US" sz="2800" dirty="0"/>
          </a:p>
          <a:p>
            <a:r>
              <a:rPr lang="en-US" altLang="ko-KR" sz="2800" dirty="0">
                <a:latin typeface="Arial" panose="020B0604020202020204" pitchFamily="34" charset="0"/>
              </a:rPr>
              <a:t>– </a:t>
            </a:r>
            <a:r>
              <a:rPr lang="ko-KR" altLang="en-US" sz="2800" dirty="0" err="1">
                <a:latin typeface="함초롬돋움"/>
              </a:rPr>
              <a:t>아두이노</a:t>
            </a:r>
            <a:r>
              <a:rPr lang="ko-KR" altLang="en-US" sz="2800" dirty="0">
                <a:latin typeface="함초롬돋움"/>
              </a:rPr>
              <a:t> 보드는 하나의 </a:t>
            </a:r>
            <a:r>
              <a:rPr lang="ko-KR" altLang="en-US" sz="2800" dirty="0" err="1">
                <a:latin typeface="함초롬돋움"/>
              </a:rPr>
              <a:t>직렬포트</a:t>
            </a:r>
            <a:r>
              <a:rPr lang="ko-KR" altLang="en-US" sz="2800" dirty="0">
                <a:latin typeface="함초롬돋움"/>
              </a:rPr>
              <a:t> 제공</a:t>
            </a:r>
            <a:br>
              <a:rPr lang="ko-KR" altLang="en-US" sz="2800" dirty="0">
                <a:latin typeface="함초롬돋움"/>
              </a:rPr>
            </a:br>
            <a:r>
              <a:rPr lang="en-US" altLang="ko-KR" sz="2800" dirty="0">
                <a:latin typeface="Arial" panose="020B0604020202020204" pitchFamily="34" charset="0"/>
              </a:rPr>
              <a:t>• </a:t>
            </a:r>
            <a:r>
              <a:rPr lang="en" altLang="ko-Kore-KR" sz="2800" dirty="0">
                <a:latin typeface="Arial" panose="020B0604020202020204" pitchFamily="34" charset="0"/>
              </a:rPr>
              <a:t>USB</a:t>
            </a:r>
            <a:r>
              <a:rPr lang="ko-KR" altLang="en-US" sz="2800" dirty="0" err="1">
                <a:latin typeface="함초롬돋움"/>
              </a:rPr>
              <a:t>를</a:t>
            </a:r>
            <a:r>
              <a:rPr lang="ko-KR" altLang="en-US" sz="2800" dirty="0">
                <a:latin typeface="함초롬돋움"/>
              </a:rPr>
              <a:t> 통해 디지털 핀 </a:t>
            </a:r>
            <a:r>
              <a:rPr lang="en-US" altLang="ko-KR" sz="2800" dirty="0">
                <a:latin typeface="Arial" panose="020B0604020202020204" pitchFamily="34" charset="0"/>
              </a:rPr>
              <a:t>0</a:t>
            </a:r>
            <a:r>
              <a:rPr lang="ko-KR" altLang="en-US" sz="2800" dirty="0">
                <a:latin typeface="함초롬돋움"/>
              </a:rPr>
              <a:t>번</a:t>
            </a:r>
            <a:r>
              <a:rPr lang="en-US" altLang="ko-KR" sz="2800" dirty="0">
                <a:latin typeface="Arial" panose="020B0604020202020204" pitchFamily="34" charset="0"/>
              </a:rPr>
              <a:t>(</a:t>
            </a:r>
            <a:r>
              <a:rPr lang="en" altLang="ko-Kore-KR" sz="2800" dirty="0">
                <a:latin typeface="Arial" panose="020B0604020202020204" pitchFamily="34" charset="0"/>
              </a:rPr>
              <a:t>RX), 1</a:t>
            </a:r>
            <a:r>
              <a:rPr lang="ko-KR" altLang="en-US" sz="2800" dirty="0">
                <a:latin typeface="함초롬돋움"/>
              </a:rPr>
              <a:t>번</a:t>
            </a:r>
            <a:r>
              <a:rPr lang="en-US" altLang="ko-KR" sz="2800" dirty="0">
                <a:latin typeface="Arial" panose="020B0604020202020204" pitchFamily="34" charset="0"/>
              </a:rPr>
              <a:t>(</a:t>
            </a:r>
            <a:r>
              <a:rPr lang="en" altLang="ko-Kore-KR" sz="2800" dirty="0">
                <a:latin typeface="Arial" panose="020B0604020202020204" pitchFamily="34" charset="0"/>
              </a:rPr>
              <a:t>TX) </a:t>
            </a:r>
            <a:r>
              <a:rPr lang="ko-KR" altLang="en-US" sz="2800" dirty="0">
                <a:latin typeface="함초롬돋움"/>
              </a:rPr>
              <a:t>이용하여 통신 </a:t>
            </a:r>
            <a:endParaRPr lang="ko-KR" altLang="en-US" sz="2800" dirty="0">
              <a:effectLst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67A7A-2ECD-5C46-BFEF-9F41DB5135EB}"/>
              </a:ext>
            </a:extLst>
          </p:cNvPr>
          <p:cNvSpPr/>
          <p:nvPr/>
        </p:nvSpPr>
        <p:spPr>
          <a:xfrm>
            <a:off x="13497917" y="2758323"/>
            <a:ext cx="3267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함초롬돋움,Bold"/>
              </a:rPr>
              <a:t>시리얼모니터를통해통신확인</a:t>
            </a:r>
            <a:r>
              <a:rPr lang="ko-KR" altLang="en-US" dirty="0">
                <a:latin typeface="함초롬돋움,Bold"/>
              </a:rPr>
              <a:t> </a:t>
            </a:r>
            <a:endParaRPr lang="ko-KR" altLang="en-US" dirty="0">
              <a:effectLst/>
            </a:endParaRPr>
          </a:p>
        </p:txBody>
      </p:sp>
      <p:pic>
        <p:nvPicPr>
          <p:cNvPr id="5121" name="Picture 1" descr="page12image43353728">
            <a:extLst>
              <a:ext uri="{FF2B5EF4-FFF2-40B4-BE49-F238E27FC236}">
                <a16:creationId xmlns:a16="http://schemas.microsoft.com/office/drawing/2014/main" id="{BB5823DF-FD98-AC4A-AEC2-361C67FD6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016" y="3312975"/>
            <a:ext cx="16891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BAD10492-2EE9-934A-A603-DDA5A1842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746583"/>
              </p:ext>
            </p:extLst>
          </p:nvPr>
        </p:nvGraphicFramePr>
        <p:xfrm>
          <a:off x="1351743" y="5143499"/>
          <a:ext cx="9425878" cy="3874421"/>
        </p:xfrm>
        <a:graphic>
          <a:graphicData uri="http://schemas.openxmlformats.org/drawingml/2006/table">
            <a:tbl>
              <a:tblPr/>
              <a:tblGrid>
                <a:gridCol w="4712939">
                  <a:extLst>
                    <a:ext uri="{9D8B030D-6E8A-4147-A177-3AD203B41FA5}">
                      <a16:colId xmlns:a16="http://schemas.microsoft.com/office/drawing/2014/main" val="583650891"/>
                    </a:ext>
                  </a:extLst>
                </a:gridCol>
                <a:gridCol w="4712939">
                  <a:extLst>
                    <a:ext uri="{9D8B030D-6E8A-4147-A177-3AD203B41FA5}">
                      <a16:colId xmlns:a16="http://schemas.microsoft.com/office/drawing/2014/main" val="3863597130"/>
                    </a:ext>
                  </a:extLst>
                </a:gridCol>
              </a:tblGrid>
              <a:tr h="434884"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  <a:latin typeface="함초롬돋움"/>
                        </a:rPr>
                        <a:t>Serial.begin() </a:t>
                      </a:r>
                      <a:endParaRPr lang="en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effectLst/>
                          <a:latin typeface="함초롬돋움"/>
                        </a:rPr>
                        <a:t>시리얼 통신을 위한 속도 설정 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831489"/>
                  </a:ext>
                </a:extLst>
              </a:tr>
              <a:tr h="434884"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  <a:latin typeface="함초롬돋움"/>
                        </a:rPr>
                        <a:t>Serial.end() </a:t>
                      </a:r>
                      <a:endParaRPr lang="en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>
                          <a:effectLst/>
                          <a:latin typeface="함초롬돋움"/>
                        </a:rPr>
                        <a:t>시리얼 통신 종료 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750583"/>
                  </a:ext>
                </a:extLst>
              </a:tr>
              <a:tr h="751163"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  <a:latin typeface="함초롬돋움"/>
                        </a:rPr>
                        <a:t>Serial.available( ) </a:t>
                      </a:r>
                      <a:endParaRPr lang="en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>
                          <a:effectLst/>
                          <a:latin typeface="함초롬돋움"/>
                        </a:rPr>
                        <a:t>시리얼포트에서 읽을 수 있는 바이트 수 가져옴 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338499"/>
                  </a:ext>
                </a:extLst>
              </a:tr>
              <a:tr h="1067443"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  <a:latin typeface="함초롬돋움"/>
                        </a:rPr>
                        <a:t>Serial.print() </a:t>
                      </a:r>
                      <a:endParaRPr lang="en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>
                          <a:effectLst/>
                          <a:latin typeface="함초롬돋움"/>
                        </a:rPr>
                        <a:t>시리얼 포트를 통해 데이터 송신</a:t>
                      </a:r>
                      <a:br>
                        <a:rPr lang="ko-KR" altLang="en-US" sz="1600">
                          <a:effectLst/>
                          <a:latin typeface="함초롬돋움"/>
                        </a:rPr>
                      </a:br>
                      <a:r>
                        <a:rPr lang="en-US" altLang="ko-KR" sz="1600"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1600">
                          <a:effectLst/>
                          <a:latin typeface="함초롬돋움"/>
                        </a:rPr>
                        <a:t>사람이 읽을 수 있는 아스키코드로 해석해서 전송</a:t>
                      </a:r>
                      <a:r>
                        <a:rPr lang="en-US" altLang="ko-KR" sz="1600">
                          <a:effectLst/>
                          <a:latin typeface="함초롬돋움"/>
                        </a:rPr>
                        <a:t>) 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73764"/>
                  </a:ext>
                </a:extLst>
              </a:tr>
              <a:tr h="751163"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  <a:latin typeface="함초롬돋움"/>
                        </a:rPr>
                        <a:t>Serial.println() </a:t>
                      </a:r>
                      <a:endParaRPr lang="en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>
                          <a:effectLst/>
                          <a:latin typeface="함초롬돋움"/>
                        </a:rPr>
                        <a:t>개행문자와 함께 데이터 송신</a:t>
                      </a:r>
                      <a:r>
                        <a:rPr lang="en-US" altLang="ko-KR" sz="1600"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1600">
                          <a:effectLst/>
                          <a:latin typeface="함초롬돋움"/>
                        </a:rPr>
                        <a:t>문자출력 후 개행</a:t>
                      </a:r>
                      <a:r>
                        <a:rPr lang="en-US" altLang="ko-KR" sz="1600">
                          <a:effectLst/>
                          <a:latin typeface="함초롬돋움"/>
                        </a:rPr>
                        <a:t>) 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096981"/>
                  </a:ext>
                </a:extLst>
              </a:tr>
              <a:tr h="434884"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  <a:latin typeface="함초롬돋움"/>
                        </a:rPr>
                        <a:t>Serial.read() </a:t>
                      </a:r>
                      <a:endParaRPr lang="en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effectLst/>
                          <a:latin typeface="함초롬돋움"/>
                        </a:rPr>
                        <a:t>시리얼 포트를 통해 데이터 수신 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848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52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6CAD87-E8CA-1F4F-A4D2-725FC617F929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66872EC-A4C5-2847-B5BE-A5E5C90DF3CE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26" name="그룹 1004">
                <a:extLst>
                  <a:ext uri="{FF2B5EF4-FFF2-40B4-BE49-F238E27FC236}">
                    <a16:creationId xmlns:a16="http://schemas.microsoft.com/office/drawing/2014/main" id="{BC9F2856-A6F4-5047-9F5E-C693C316896F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37" name="Object 24">
                  <a:extLst>
                    <a:ext uri="{FF2B5EF4-FFF2-40B4-BE49-F238E27FC236}">
                      <a16:creationId xmlns:a16="http://schemas.microsoft.com/office/drawing/2014/main" id="{C59EDB2A-A5F1-4440-B44E-4F1FE3AD25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E18B6D36-2B23-BA45-A215-B4D19154B04D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CE6C667D-A180-F24F-8D1B-BE0068EAF0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31" name="그룹 1001">
                  <a:extLst>
                    <a:ext uri="{FF2B5EF4-FFF2-40B4-BE49-F238E27FC236}">
                      <a16:creationId xmlns:a16="http://schemas.microsoft.com/office/drawing/2014/main" id="{A49AE12B-7ED5-7047-8F0F-D3D4E501D1CB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33" name="Object 18">
                    <a:extLst>
                      <a:ext uri="{FF2B5EF4-FFF2-40B4-BE49-F238E27FC236}">
                        <a16:creationId xmlns:a16="http://schemas.microsoft.com/office/drawing/2014/main" id="{78E09132-70CC-6D46-A0F6-ABFAA1F1F389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34" name="그룹 1003">
                    <a:extLst>
                      <a:ext uri="{FF2B5EF4-FFF2-40B4-BE49-F238E27FC236}">
                        <a16:creationId xmlns:a16="http://schemas.microsoft.com/office/drawing/2014/main" id="{7EF136BA-2FA9-494D-9061-F50E6E3F880D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36" name="Object 19">
                      <a:extLst>
                        <a:ext uri="{FF2B5EF4-FFF2-40B4-BE49-F238E27FC236}">
                          <a16:creationId xmlns:a16="http://schemas.microsoft.com/office/drawing/2014/main" id="{E7671E54-5CEB-0F42-9CB4-DE255E5BA4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5" name="Object 22">
                    <a:extLst>
                      <a:ext uri="{FF2B5EF4-FFF2-40B4-BE49-F238E27FC236}">
                        <a16:creationId xmlns:a16="http://schemas.microsoft.com/office/drawing/2014/main" id="{32F1A5B3-B21C-0140-8F89-CFFF9C7B365A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84D258DC-8F83-A647-8015-55D689BEC5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28" name="Picture 517">
                <a:extLst>
                  <a:ext uri="{FF2B5EF4-FFF2-40B4-BE49-F238E27FC236}">
                    <a16:creationId xmlns:a16="http://schemas.microsoft.com/office/drawing/2014/main" id="{3AA5E902-442C-F14B-BEF8-5A86E39DF43F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" name="Object 75">
                <a:extLst>
                  <a:ext uri="{FF2B5EF4-FFF2-40B4-BE49-F238E27FC236}">
                    <a16:creationId xmlns:a16="http://schemas.microsoft.com/office/drawing/2014/main" id="{0083E985-8847-3147-966B-C55721F38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9BA01EE-7267-2149-BF13-FE641386EE6A}"/>
                </a:ext>
              </a:extLst>
            </p:cNvPr>
            <p:cNvGrpSpPr/>
            <p:nvPr/>
          </p:nvGrpSpPr>
          <p:grpSpPr>
            <a:xfrm>
              <a:off x="1351743" y="1090299"/>
              <a:ext cx="13951473" cy="1262244"/>
              <a:chOff x="1351743" y="1090299"/>
              <a:chExt cx="13951473" cy="1262244"/>
            </a:xfrm>
          </p:grpSpPr>
          <p:sp>
            <p:nvSpPr>
              <p:cNvPr id="24" name="Object 82">
                <a:extLst>
                  <a:ext uri="{FF2B5EF4-FFF2-40B4-BE49-F238E27FC236}">
                    <a16:creationId xmlns:a16="http://schemas.microsoft.com/office/drawing/2014/main" id="{E3D2BB3D-A2E7-2643-B872-DE64DF2BD825}"/>
                  </a:ext>
                </a:extLst>
              </p:cNvPr>
              <p:cNvSpPr txBox="1"/>
              <p:nvPr/>
            </p:nvSpPr>
            <p:spPr>
              <a:xfrm>
                <a:off x="2050163" y="1090299"/>
                <a:ext cx="13253053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Serial </a:t>
                </a:r>
                <a:r>
                  <a:rPr lang="en-US" sz="6100" dirty="0" err="1">
                    <a:solidFill>
                      <a:srgbClr val="00A23B"/>
                    </a:solidFill>
                    <a:latin typeface="NIXGONFONTS-M V2.0" pitchFamily="34" charset="0"/>
                  </a:rPr>
                  <a:t>통신</a:t>
                </a:r>
                <a:r>
                  <a:rPr 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 Basic</a:t>
                </a:r>
                <a:endParaRPr lang="en-US" dirty="0"/>
              </a:p>
            </p:txBody>
          </p:sp>
          <p:sp>
            <p:nvSpPr>
              <p:cNvPr id="25" name="Object 83">
                <a:extLst>
                  <a:ext uri="{FF2B5EF4-FFF2-40B4-BE49-F238E27FC236}">
                    <a16:creationId xmlns:a16="http://schemas.microsoft.com/office/drawing/2014/main" id="{B35FE72E-496E-344A-A175-E693C143B7FD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3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C0C32A0-A6E6-B047-BBB5-693EB85774D2}"/>
              </a:ext>
            </a:extLst>
          </p:cNvPr>
          <p:cNvSpPr/>
          <p:nvPr/>
        </p:nvSpPr>
        <p:spPr>
          <a:xfrm>
            <a:off x="1675311" y="2528477"/>
            <a:ext cx="11506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ko-Kore-KR" dirty="0"/>
              <a:t>void setup() {</a:t>
            </a:r>
          </a:p>
          <a:p>
            <a:r>
              <a:rPr kumimoji="1" lang="en" altLang="ko-Kore-KR" dirty="0"/>
              <a:t>  </a:t>
            </a:r>
            <a:r>
              <a:rPr kumimoji="1" lang="en" altLang="ko-Kore-KR" dirty="0" err="1"/>
              <a:t>Serial.begin</a:t>
            </a:r>
            <a:r>
              <a:rPr kumimoji="1" lang="en" altLang="ko-Kore-KR" dirty="0"/>
              <a:t>(9600); </a:t>
            </a:r>
            <a:r>
              <a:rPr kumimoji="1" lang="en-US" altLang="ko-KR" dirty="0"/>
              <a:t>// 9600</a:t>
            </a:r>
            <a:r>
              <a:rPr kumimoji="1" lang="ko-KR" altLang="en-US" dirty="0"/>
              <a:t>은 속도를 나타냄 어떤 속도</a:t>
            </a:r>
            <a:r>
              <a:rPr kumimoji="1" lang="en-US" altLang="ko-KR" dirty="0"/>
              <a:t>? </a:t>
            </a:r>
            <a:endParaRPr kumimoji="1" lang="en" altLang="ko-Kore-KR" dirty="0"/>
          </a:p>
          <a:p>
            <a:r>
              <a:rPr kumimoji="1" lang="en" altLang="ko-Kore-KR" dirty="0"/>
              <a:t>}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void loop() {</a:t>
            </a:r>
          </a:p>
          <a:p>
            <a:r>
              <a:rPr kumimoji="1" lang="en" altLang="ko-Kore-KR" dirty="0"/>
              <a:t>  if (</a:t>
            </a:r>
            <a:r>
              <a:rPr kumimoji="1" lang="en" altLang="ko-Kore-KR" dirty="0" err="1"/>
              <a:t>Serial.available</a:t>
            </a:r>
            <a:r>
              <a:rPr kumimoji="1" lang="en" altLang="ko-Kore-KR" dirty="0"/>
              <a:t>()) {</a:t>
            </a:r>
          </a:p>
          <a:p>
            <a:r>
              <a:rPr kumimoji="1" lang="en" altLang="ko-Kore-KR" dirty="0"/>
              <a:t>    </a:t>
            </a:r>
            <a:r>
              <a:rPr kumimoji="1" lang="en" altLang="ko-Kore-KR" dirty="0" err="1"/>
              <a:t>Serial.println</a:t>
            </a:r>
            <a:r>
              <a:rPr kumimoji="1" lang="en" altLang="ko-Kore-KR" dirty="0"/>
              <a:t>(</a:t>
            </a:r>
            <a:r>
              <a:rPr kumimoji="1" lang="en" altLang="ko-Kore-KR" dirty="0" err="1"/>
              <a:t>Serial.read</a:t>
            </a:r>
            <a:r>
              <a:rPr kumimoji="1" lang="en" altLang="ko-Kore-KR" dirty="0"/>
              <a:t>());</a:t>
            </a:r>
          </a:p>
          <a:p>
            <a:r>
              <a:rPr kumimoji="1" lang="en" altLang="ko-Kore-KR" dirty="0"/>
              <a:t>  }</a:t>
            </a:r>
          </a:p>
          <a:p>
            <a:r>
              <a:rPr kumimoji="1" lang="en" altLang="ko-Kore-KR" dirty="0"/>
              <a:t>}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12685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70B6B06-5AC0-5349-A5D0-0CA10C2DBFD2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7A09705-A45F-2D44-AC19-816607D812EB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9" name="그룹 1004">
                <a:extLst>
                  <a:ext uri="{FF2B5EF4-FFF2-40B4-BE49-F238E27FC236}">
                    <a16:creationId xmlns:a16="http://schemas.microsoft.com/office/drawing/2014/main" id="{730059B5-077F-9542-A339-B92FE841D7D6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20" name="Object 24">
                  <a:extLst>
                    <a:ext uri="{FF2B5EF4-FFF2-40B4-BE49-F238E27FC236}">
                      <a16:creationId xmlns:a16="http://schemas.microsoft.com/office/drawing/2014/main" id="{2A13AE4F-C256-994E-A805-DDB0ECD4C5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42AE066-48CB-4E46-B91A-7D77D610D990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0A6BC0FF-FBCE-D945-B935-C98B5AB325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4" name="그룹 1001">
                  <a:extLst>
                    <a:ext uri="{FF2B5EF4-FFF2-40B4-BE49-F238E27FC236}">
                      <a16:creationId xmlns:a16="http://schemas.microsoft.com/office/drawing/2014/main" id="{969AC6FE-A7C3-B241-9829-B330BF2CBFC1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6" name="Object 18">
                    <a:extLst>
                      <a:ext uri="{FF2B5EF4-FFF2-40B4-BE49-F238E27FC236}">
                        <a16:creationId xmlns:a16="http://schemas.microsoft.com/office/drawing/2014/main" id="{5092FB0F-6733-1E41-94F4-D446CED31E7F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7" name="그룹 1003">
                    <a:extLst>
                      <a:ext uri="{FF2B5EF4-FFF2-40B4-BE49-F238E27FC236}">
                        <a16:creationId xmlns:a16="http://schemas.microsoft.com/office/drawing/2014/main" id="{4C5FEEB2-A473-9E49-9824-EF606C85A85D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19" name="Object 19">
                      <a:extLst>
                        <a:ext uri="{FF2B5EF4-FFF2-40B4-BE49-F238E27FC236}">
                          <a16:creationId xmlns:a16="http://schemas.microsoft.com/office/drawing/2014/main" id="{987418D7-6B0C-8840-B69C-529483FB383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8" name="Object 22">
                    <a:extLst>
                      <a:ext uri="{FF2B5EF4-FFF2-40B4-BE49-F238E27FC236}">
                        <a16:creationId xmlns:a16="http://schemas.microsoft.com/office/drawing/2014/main" id="{B4FE5D7D-7372-1140-8A9E-66A4DD617C94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9E365527-5278-9540-A910-15E3C3414D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517">
                <a:extLst>
                  <a:ext uri="{FF2B5EF4-FFF2-40B4-BE49-F238E27FC236}">
                    <a16:creationId xmlns:a16="http://schemas.microsoft.com/office/drawing/2014/main" id="{6DEB28CA-8722-0C47-9AA8-64469C9B3E10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Object 75">
                <a:extLst>
                  <a:ext uri="{FF2B5EF4-FFF2-40B4-BE49-F238E27FC236}">
                    <a16:creationId xmlns:a16="http://schemas.microsoft.com/office/drawing/2014/main" id="{40A9C61F-FEAE-3B45-A745-3A3BD0B5C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2173204-C317-B744-BBB5-4BFAEF811B07}"/>
                </a:ext>
              </a:extLst>
            </p:cNvPr>
            <p:cNvGrpSpPr/>
            <p:nvPr/>
          </p:nvGrpSpPr>
          <p:grpSpPr>
            <a:xfrm>
              <a:off x="1351743" y="1090299"/>
              <a:ext cx="13951473" cy="1262244"/>
              <a:chOff x="1351743" y="1090299"/>
              <a:chExt cx="13951473" cy="1262244"/>
            </a:xfrm>
          </p:grpSpPr>
          <p:sp>
            <p:nvSpPr>
              <p:cNvPr id="7" name="Object 82">
                <a:extLst>
                  <a:ext uri="{FF2B5EF4-FFF2-40B4-BE49-F238E27FC236}">
                    <a16:creationId xmlns:a16="http://schemas.microsoft.com/office/drawing/2014/main" id="{4BC5BE4E-6A62-6443-BC0D-40BBF5438CA8}"/>
                  </a:ext>
                </a:extLst>
              </p:cNvPr>
              <p:cNvSpPr txBox="1"/>
              <p:nvPr/>
            </p:nvSpPr>
            <p:spPr>
              <a:xfrm>
                <a:off x="2050163" y="1090299"/>
                <a:ext cx="13253053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Serial </a:t>
                </a:r>
                <a:r>
                  <a:rPr lang="en-US" sz="6100" dirty="0" err="1">
                    <a:solidFill>
                      <a:srgbClr val="00A23B"/>
                    </a:solidFill>
                    <a:latin typeface="NIXGONFONTS-M V2.0" pitchFamily="34" charset="0"/>
                  </a:rPr>
                  <a:t>통신</a:t>
                </a:r>
                <a:endParaRPr lang="en-US" dirty="0"/>
              </a:p>
            </p:txBody>
          </p:sp>
          <p:sp>
            <p:nvSpPr>
              <p:cNvPr id="8" name="Object 83">
                <a:extLst>
                  <a:ext uri="{FF2B5EF4-FFF2-40B4-BE49-F238E27FC236}">
                    <a16:creationId xmlns:a16="http://schemas.microsoft.com/office/drawing/2014/main" id="{3D7941B2-57DF-5542-ADE3-EA850E454C34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3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DD85B07-E511-2C46-8C8C-C6FF03D19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695596"/>
              </p:ext>
            </p:extLst>
          </p:nvPr>
        </p:nvGraphicFramePr>
        <p:xfrm>
          <a:off x="1600200" y="2552700"/>
          <a:ext cx="8853230" cy="4572000"/>
        </p:xfrm>
        <a:graphic>
          <a:graphicData uri="http://schemas.openxmlformats.org/drawingml/2006/table">
            <a:tbl>
              <a:tblPr/>
              <a:tblGrid>
                <a:gridCol w="4426615">
                  <a:extLst>
                    <a:ext uri="{9D8B030D-6E8A-4147-A177-3AD203B41FA5}">
                      <a16:colId xmlns:a16="http://schemas.microsoft.com/office/drawing/2014/main" val="3699540034"/>
                    </a:ext>
                  </a:extLst>
                </a:gridCol>
                <a:gridCol w="4426615">
                  <a:extLst>
                    <a:ext uri="{9D8B030D-6E8A-4147-A177-3AD203B41FA5}">
                      <a16:colId xmlns:a16="http://schemas.microsoft.com/office/drawing/2014/main" val="1758804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" sz="15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#define ledPin 3 </a:t>
                      </a:r>
                      <a:endParaRPr lang="en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77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void setup() { </a:t>
                      </a:r>
                    </a:p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</a:t>
                      </a:r>
                      <a:r>
                        <a:rPr lang="en" sz="15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Serial.begin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(9600); </a:t>
                      </a:r>
                      <a:endParaRPr lang="en" dirty="0">
                        <a:effectLst/>
                      </a:endParaRPr>
                    </a:p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</a:t>
                      </a:r>
                      <a:r>
                        <a:rPr lang="en" sz="15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pinMode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en" sz="15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ledPin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OUTPUT); </a:t>
                      </a:r>
                    </a:p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} 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r>
                        <a:rPr lang="ko-KR" altLang="en-US" sz="15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번핀</a:t>
                      </a:r>
                      <a:r>
                        <a:rPr lang="ko-KR" altLang="en-US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디지털 출력으로 설정 </a:t>
                      </a:r>
                      <a:endParaRPr lang="en-US" altLang="ko-KR" sz="1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r>
                        <a:rPr lang="en-US" altLang="ko-KR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9600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baud</a:t>
                      </a:r>
                      <a:r>
                        <a:rPr lang="ko-KR" altLang="en-US" sz="15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으로</a:t>
                      </a:r>
                      <a:r>
                        <a:rPr lang="ko-KR" altLang="en-US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통신 준비 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757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void loop() { 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722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500" dirty="0">
                          <a:solidFill>
                            <a:srgbClr val="565656"/>
                          </a:solidFill>
                          <a:effectLst/>
                          <a:latin typeface="맑은 고딕,Bold"/>
                        </a:rPr>
                        <a:t>if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 </a:t>
                      </a:r>
                      <a:r>
                        <a:rPr lang="en" sz="1500" dirty="0" err="1">
                          <a:solidFill>
                            <a:srgbClr val="BF0000"/>
                          </a:solidFill>
                          <a:effectLst/>
                          <a:latin typeface="맑은 고딕,Bold"/>
                        </a:rPr>
                        <a:t>Serial.available</a:t>
                      </a:r>
                      <a:r>
                        <a:rPr lang="en" sz="1500" dirty="0">
                          <a:solidFill>
                            <a:srgbClr val="BF0000"/>
                          </a:solidFill>
                          <a:effectLst/>
                          <a:latin typeface="맑은 고딕,Bold"/>
                        </a:rPr>
                        <a:t>() 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 </a:t>
                      </a:r>
                      <a:endParaRPr lang="en" dirty="0">
                        <a:effectLst/>
                      </a:endParaRPr>
                    </a:p>
                    <a:p>
                      <a:r>
                        <a:rPr lang="en" sz="1500" dirty="0">
                          <a:solidFill>
                            <a:srgbClr val="565656"/>
                          </a:solidFill>
                          <a:effectLst/>
                          <a:latin typeface="맑은 고딕,Bold"/>
                        </a:rPr>
                        <a:t>{ </a:t>
                      </a:r>
                      <a:endParaRPr lang="en" dirty="0">
                        <a:effectLst/>
                      </a:endParaRPr>
                    </a:p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char </a:t>
                      </a:r>
                      <a:r>
                        <a:rPr lang="en" sz="15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com_in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= </a:t>
                      </a:r>
                      <a:r>
                        <a:rPr lang="en" sz="1500" dirty="0" err="1">
                          <a:solidFill>
                            <a:srgbClr val="BF0000"/>
                          </a:solidFill>
                          <a:effectLst/>
                          <a:latin typeface="맑은 고딕,Bold"/>
                        </a:rPr>
                        <a:t>Serial.read</a:t>
                      </a:r>
                      <a:r>
                        <a:rPr lang="en" sz="1500" dirty="0">
                          <a:solidFill>
                            <a:srgbClr val="BF0000"/>
                          </a:solidFill>
                          <a:effectLst/>
                          <a:latin typeface="맑은 고딕,Bold"/>
                        </a:rPr>
                        <a:t>()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; </a:t>
                      </a:r>
                    </a:p>
                    <a:p>
                      <a:r>
                        <a:rPr lang="en" sz="1500" dirty="0">
                          <a:solidFill>
                            <a:srgbClr val="565656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" sz="1500" dirty="0">
                          <a:solidFill>
                            <a:srgbClr val="565656"/>
                          </a:solidFill>
                          <a:effectLst/>
                          <a:latin typeface="맑은 고딕,Bold"/>
                        </a:rPr>
                        <a:t>if( </a:t>
                      </a:r>
                      <a:r>
                        <a:rPr lang="en" sz="1500" dirty="0" err="1">
                          <a:solidFill>
                            <a:srgbClr val="00AFEF"/>
                          </a:solidFill>
                          <a:effectLst/>
                          <a:latin typeface="맑은 고딕,Bold"/>
                        </a:rPr>
                        <a:t>com_in</a:t>
                      </a:r>
                      <a:r>
                        <a:rPr lang="en" sz="1500" dirty="0">
                          <a:solidFill>
                            <a:srgbClr val="00AFEF"/>
                          </a:solidFill>
                          <a:effectLst/>
                          <a:latin typeface="맑은 고딕,Bold"/>
                        </a:rPr>
                        <a:t> == 'R' </a:t>
                      </a:r>
                      <a:r>
                        <a:rPr lang="en" sz="1500" dirty="0">
                          <a:solidFill>
                            <a:srgbClr val="565656"/>
                          </a:solidFill>
                          <a:effectLst/>
                          <a:latin typeface="맑은 고딕,Bold"/>
                        </a:rPr>
                        <a:t>) { </a:t>
                      </a:r>
                      <a:endParaRPr lang="en" dirty="0">
                        <a:effectLst/>
                      </a:endParaRPr>
                    </a:p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 </a:t>
                      </a:r>
                      <a:r>
                        <a:rPr lang="en" sz="15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digitalWrite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en" sz="15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ledPin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HIGH); </a:t>
                      </a:r>
                      <a:endParaRPr lang="en" dirty="0">
                        <a:effectLst/>
                      </a:endParaRPr>
                    </a:p>
                    <a:p>
                      <a:r>
                        <a:rPr lang="en" sz="1500" dirty="0">
                          <a:solidFill>
                            <a:srgbClr val="565656"/>
                          </a:solidFill>
                          <a:effectLst/>
                          <a:latin typeface="맑은 고딕,Bold"/>
                        </a:rPr>
                        <a:t>  } else { </a:t>
                      </a:r>
                      <a:endParaRPr lang="en" dirty="0">
                        <a:effectLst/>
                      </a:endParaRPr>
                    </a:p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 </a:t>
                      </a:r>
                      <a:r>
                        <a:rPr lang="en" sz="15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digitalWrite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en" sz="15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ledPin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LOW); </a:t>
                      </a:r>
                      <a:endParaRPr lang="en" dirty="0">
                        <a:effectLst/>
                      </a:endParaRPr>
                    </a:p>
                    <a:p>
                      <a:r>
                        <a:rPr lang="en" sz="1500" dirty="0">
                          <a:solidFill>
                            <a:srgbClr val="565656"/>
                          </a:solidFill>
                          <a:effectLst/>
                          <a:latin typeface="맑은 고딕,Bold"/>
                        </a:rPr>
                        <a:t>  } </a:t>
                      </a:r>
                      <a:endParaRPr lang="en" dirty="0">
                        <a:effectLst/>
                      </a:endParaRPr>
                    </a:p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 </a:t>
                      </a:r>
                      <a:r>
                        <a:rPr lang="en" sz="15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Serial.println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en" sz="15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com_in</a:t>
                      </a:r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); </a:t>
                      </a:r>
                      <a:endParaRPr lang="en" dirty="0">
                        <a:effectLst/>
                      </a:endParaRPr>
                    </a:p>
                    <a:p>
                      <a:r>
                        <a:rPr lang="en" sz="1500" dirty="0">
                          <a:solidFill>
                            <a:srgbClr val="565656"/>
                          </a:solidFill>
                          <a:effectLst/>
                          <a:latin typeface="맑은 고딕,Bold"/>
                        </a:rPr>
                        <a:t>} </a:t>
                      </a:r>
                      <a:endParaRPr lang="en" dirty="0">
                        <a:effectLst/>
                      </a:endParaRPr>
                    </a:p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delay(100); </a:t>
                      </a:r>
                    </a:p>
                    <a:p>
                      <a:r>
                        <a:rPr lang="en" sz="15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} 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시리얼모니터에 입력이 있는 경우 수신버퍼에서 한 바이트 읽어 </a:t>
                      </a:r>
                      <a:r>
                        <a:rPr lang="en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com_in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저장 </a:t>
                      </a:r>
                      <a:endParaRPr lang="ko-KR" altLang="en-US" dirty="0">
                        <a:effectLst/>
                      </a:endParaRPr>
                    </a:p>
                    <a:p>
                      <a:r>
                        <a:rPr lang="en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com_in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‘</a:t>
                      </a:r>
                      <a:r>
                        <a:rPr lang="en" altLang="ko-Kore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R’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이면 </a:t>
                      </a:r>
                      <a:r>
                        <a:rPr lang="en" altLang="ko-Kore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ON ‘R’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" altLang="ko-Kore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OFF </a:t>
                      </a:r>
                      <a:endParaRPr lang="en" altLang="ko-Kore-KR" dirty="0">
                        <a:effectLst/>
                      </a:endParaRPr>
                    </a:p>
                    <a:p>
                      <a:endParaRPr lang="ko-Kore-KR" altLang="en-US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842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98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D169DE8-7665-E64B-88CF-F5165B1BB856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3DE9C96-A7F5-5D42-8ECF-763B09F50DD4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9" name="그룹 1004">
                <a:extLst>
                  <a:ext uri="{FF2B5EF4-FFF2-40B4-BE49-F238E27FC236}">
                    <a16:creationId xmlns:a16="http://schemas.microsoft.com/office/drawing/2014/main" id="{7685F5BF-435C-0046-816A-001CD36F96BD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20" name="Object 24">
                  <a:extLst>
                    <a:ext uri="{FF2B5EF4-FFF2-40B4-BE49-F238E27FC236}">
                      <a16:creationId xmlns:a16="http://schemas.microsoft.com/office/drawing/2014/main" id="{E98BABDA-4265-414B-A379-63DFC63B9C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CAB3F68-EA3F-6E43-B8E4-0F1C48C77913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DFD9176B-66AA-7B48-A85A-EC365DF842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4" name="그룹 1001">
                  <a:extLst>
                    <a:ext uri="{FF2B5EF4-FFF2-40B4-BE49-F238E27FC236}">
                      <a16:creationId xmlns:a16="http://schemas.microsoft.com/office/drawing/2014/main" id="{83717933-476B-7F4A-A59B-65B04FFDB55C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6" name="Object 18">
                    <a:extLst>
                      <a:ext uri="{FF2B5EF4-FFF2-40B4-BE49-F238E27FC236}">
                        <a16:creationId xmlns:a16="http://schemas.microsoft.com/office/drawing/2014/main" id="{E873D3E7-940E-E641-B25E-BE6001420E6E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7" name="그룹 1003">
                    <a:extLst>
                      <a:ext uri="{FF2B5EF4-FFF2-40B4-BE49-F238E27FC236}">
                        <a16:creationId xmlns:a16="http://schemas.microsoft.com/office/drawing/2014/main" id="{DCE839F1-57CC-7340-9223-72D99BEC4FD0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19" name="Object 19">
                      <a:extLst>
                        <a:ext uri="{FF2B5EF4-FFF2-40B4-BE49-F238E27FC236}">
                          <a16:creationId xmlns:a16="http://schemas.microsoft.com/office/drawing/2014/main" id="{FB21379A-EB54-4749-A325-7914640377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8" name="Object 22">
                    <a:extLst>
                      <a:ext uri="{FF2B5EF4-FFF2-40B4-BE49-F238E27FC236}">
                        <a16:creationId xmlns:a16="http://schemas.microsoft.com/office/drawing/2014/main" id="{41AEAC1F-A934-5D41-851A-19F555D2FA85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EC260267-1543-5B41-8F5B-992F2B8FD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517">
                <a:extLst>
                  <a:ext uri="{FF2B5EF4-FFF2-40B4-BE49-F238E27FC236}">
                    <a16:creationId xmlns:a16="http://schemas.microsoft.com/office/drawing/2014/main" id="{7B62E59B-C458-3748-B184-3C5E640C68AD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Object 75">
                <a:extLst>
                  <a:ext uri="{FF2B5EF4-FFF2-40B4-BE49-F238E27FC236}">
                    <a16:creationId xmlns:a16="http://schemas.microsoft.com/office/drawing/2014/main" id="{D0FFE1A4-5C8D-6D46-8490-72DEC2A718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CABAFA2-04C3-0B46-A172-1C870A04D270}"/>
                </a:ext>
              </a:extLst>
            </p:cNvPr>
            <p:cNvGrpSpPr/>
            <p:nvPr/>
          </p:nvGrpSpPr>
          <p:grpSpPr>
            <a:xfrm>
              <a:off x="1351743" y="1090299"/>
              <a:ext cx="13951473" cy="1262244"/>
              <a:chOff x="1351743" y="1090299"/>
              <a:chExt cx="13951473" cy="1262244"/>
            </a:xfrm>
          </p:grpSpPr>
          <p:sp>
            <p:nvSpPr>
              <p:cNvPr id="7" name="Object 82">
                <a:extLst>
                  <a:ext uri="{FF2B5EF4-FFF2-40B4-BE49-F238E27FC236}">
                    <a16:creationId xmlns:a16="http://schemas.microsoft.com/office/drawing/2014/main" id="{CF0A9240-9DFD-1F4C-910E-E1F4EFCCE6C4}"/>
                  </a:ext>
                </a:extLst>
              </p:cNvPr>
              <p:cNvSpPr txBox="1"/>
              <p:nvPr/>
            </p:nvSpPr>
            <p:spPr>
              <a:xfrm>
                <a:off x="2050163" y="1090299"/>
                <a:ext cx="13253053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Serial </a:t>
                </a:r>
                <a:r>
                  <a:rPr lang="en-US" sz="6100" dirty="0" err="1">
                    <a:solidFill>
                      <a:srgbClr val="00A23B"/>
                    </a:solidFill>
                    <a:latin typeface="NIXGONFONTS-M V2.0" pitchFamily="34" charset="0"/>
                  </a:rPr>
                  <a:t>통신을</a:t>
                </a:r>
                <a:r>
                  <a:rPr 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 </a:t>
                </a:r>
                <a:r>
                  <a:rPr lang="en-US" sz="6100" dirty="0" err="1">
                    <a:solidFill>
                      <a:srgbClr val="00A23B"/>
                    </a:solidFill>
                    <a:latin typeface="NIXGONFONTS-M V2.0" pitchFamily="34" charset="0"/>
                  </a:rPr>
                  <a:t>통한</a:t>
                </a:r>
                <a:r>
                  <a:rPr 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 LED </a:t>
                </a:r>
                <a:r>
                  <a:rPr lang="en-US" altLang="ko-KR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3</a:t>
                </a:r>
                <a:r>
                  <a:rPr lang="ko-KR" alt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개</a:t>
                </a:r>
                <a:r>
                  <a:rPr 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 </a:t>
                </a:r>
                <a:r>
                  <a:rPr lang="en-US" sz="6100" dirty="0" err="1">
                    <a:solidFill>
                      <a:srgbClr val="00A23B"/>
                    </a:solidFill>
                    <a:latin typeface="NIXGONFONTS-M V2.0" pitchFamily="34" charset="0"/>
                  </a:rPr>
                  <a:t>제어</a:t>
                </a:r>
                <a:r>
                  <a:rPr 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 </a:t>
                </a:r>
                <a:endParaRPr lang="en-US" dirty="0"/>
              </a:p>
            </p:txBody>
          </p:sp>
          <p:sp>
            <p:nvSpPr>
              <p:cNvPr id="8" name="Object 83">
                <a:extLst>
                  <a:ext uri="{FF2B5EF4-FFF2-40B4-BE49-F238E27FC236}">
                    <a16:creationId xmlns:a16="http://schemas.microsoft.com/office/drawing/2014/main" id="{81ED6059-2F4D-9548-A43E-5C39F14A289B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3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83EC71E-AFA7-444E-917F-D4FA8A874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47105"/>
              </p:ext>
            </p:extLst>
          </p:nvPr>
        </p:nvGraphicFramePr>
        <p:xfrm>
          <a:off x="1905000" y="2475692"/>
          <a:ext cx="8229600" cy="402336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76744901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252068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#define LED_R 7 #define LED_G 5 #define LED_B 3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216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void setup() { </a:t>
                      </a:r>
                      <a:r>
                        <a:rPr lang="en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Serial.begin</a:t>
                      </a:r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(9600); </a:t>
                      </a:r>
                      <a:r>
                        <a:rPr lang="en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pinMode</a:t>
                      </a:r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(LED_R, OUTPUT); </a:t>
                      </a:r>
                      <a:r>
                        <a:rPr lang="en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pinMode</a:t>
                      </a:r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(LED_G, OUTPUT);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} </a:t>
                      </a:r>
                      <a:r>
                        <a:rPr lang="en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pinMode</a:t>
                      </a:r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(LED_B,OUTPUT);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3, 5, 7</a:t>
                      </a:r>
                      <a:r>
                        <a:rPr lang="ko-KR" altLang="en-US" sz="12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번핀 디지털 출력으로 설정 </a:t>
                      </a:r>
                      <a:r>
                        <a:rPr lang="en-US" altLang="ko-KR" sz="12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9600</a:t>
                      </a:r>
                      <a:r>
                        <a:rPr lang="en" sz="12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baud</a:t>
                      </a:r>
                      <a:r>
                        <a:rPr lang="ko-KR" altLang="en-US" sz="12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으로 통신 준비 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611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void loop() {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313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if( </a:t>
                      </a:r>
                      <a:r>
                        <a:rPr lang="en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  <a:t>Serial.available</a:t>
                      </a:r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  <a:t>() </a:t>
                      </a:r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b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{ char </a:t>
                      </a:r>
                      <a:r>
                        <a:rPr lang="en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com_in</a:t>
                      </a:r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= </a:t>
                      </a:r>
                      <a:r>
                        <a:rPr lang="en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  <a:t>Serial.read</a:t>
                      </a:r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  <a:t>()</a:t>
                      </a:r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;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  <a:t>{ case 'R':</a:t>
                      </a:r>
                      <a:b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</a:br>
                      <a:r>
                        <a:rPr lang="en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digitalWrite</a:t>
                      </a:r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(LED_R, HIGH); break;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  <a:t>switch(</a:t>
                      </a:r>
                      <a:r>
                        <a:rPr lang="en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  <a:t>com_in</a:t>
                      </a:r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  <a:t>)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  <a:t>case 'G':</a:t>
                      </a:r>
                      <a:b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</a:br>
                      <a:r>
                        <a:rPr lang="en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digitalWrite</a:t>
                      </a:r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(LED_G, HIGH); break;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  <a:t>case 'B':</a:t>
                      </a:r>
                      <a:b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</a:br>
                      <a:r>
                        <a:rPr lang="en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digitalWrite</a:t>
                      </a:r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(LED_B, HIGH); break;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  <a:t>case ‘X':</a:t>
                      </a:r>
                      <a:b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</a:br>
                      <a:r>
                        <a:rPr lang="en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digitalWrite</a:t>
                      </a:r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(LED_R, LOW); </a:t>
                      </a:r>
                      <a:r>
                        <a:rPr lang="en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digitalWrite</a:t>
                      </a:r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(LED_G, LOW); </a:t>
                      </a:r>
                      <a:r>
                        <a:rPr lang="en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digitalWrite</a:t>
                      </a:r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(LED_B, LOW); break;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  <a:t>}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} </a:t>
                      </a:r>
                      <a:r>
                        <a:rPr lang="en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Serial.println</a:t>
                      </a:r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en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com_in</a:t>
                      </a:r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); } delay(100);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시리얼모니터에 입력이 있는 경우 수신버퍼에서 한 바이트 읽어 </a:t>
                      </a:r>
                      <a:r>
                        <a:rPr lang="en" sz="12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com_in</a:t>
                      </a:r>
                      <a:r>
                        <a:rPr lang="ko-KR" altLang="en-US" sz="12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 저장 </a:t>
                      </a:r>
                      <a:endParaRPr lang="ko-KR" altLang="en-US" dirty="0">
                        <a:effectLst/>
                      </a:endParaRPr>
                    </a:p>
                    <a:p>
                      <a:r>
                        <a:rPr lang="en" sz="12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com_in</a:t>
                      </a:r>
                      <a:r>
                        <a:rPr lang="ko-KR" altLang="en-US" sz="12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이 ‘</a:t>
                      </a:r>
                      <a:r>
                        <a:rPr lang="en" sz="12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R’ </a:t>
                      </a:r>
                      <a:r>
                        <a:rPr lang="ko-KR" altLang="en-US" sz="12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이면 빨강 </a:t>
                      </a:r>
                      <a:r>
                        <a:rPr lang="en" sz="12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LED ON </a:t>
                      </a:r>
                      <a:r>
                        <a:rPr lang="en" sz="12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com_in</a:t>
                      </a:r>
                      <a:r>
                        <a:rPr lang="ko-KR" altLang="en-US" sz="12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이 ‘</a:t>
                      </a:r>
                      <a:r>
                        <a:rPr lang="en" sz="12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G’ </a:t>
                      </a:r>
                      <a:r>
                        <a:rPr lang="ko-KR" altLang="en-US" sz="12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이면 녹색 </a:t>
                      </a:r>
                      <a:r>
                        <a:rPr lang="en" sz="12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LED ON </a:t>
                      </a:r>
                      <a:r>
                        <a:rPr lang="en" sz="12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com_in</a:t>
                      </a:r>
                      <a:r>
                        <a:rPr lang="ko-KR" altLang="en-US" sz="12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이 ‘</a:t>
                      </a:r>
                      <a:r>
                        <a:rPr lang="en" sz="12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B’ </a:t>
                      </a:r>
                      <a:r>
                        <a:rPr lang="ko-KR" altLang="en-US" sz="12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이면 파랑 </a:t>
                      </a:r>
                      <a:r>
                        <a:rPr lang="en" sz="12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LED ON </a:t>
                      </a:r>
                      <a:r>
                        <a:rPr lang="en" sz="12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com_in</a:t>
                      </a:r>
                      <a:r>
                        <a:rPr lang="ko-KR" altLang="en-US" sz="12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이 ‘</a:t>
                      </a:r>
                      <a:r>
                        <a:rPr lang="en" sz="12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X’ </a:t>
                      </a:r>
                      <a:r>
                        <a:rPr lang="ko-KR" altLang="en-US" sz="12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이면 </a:t>
                      </a:r>
                      <a:r>
                        <a:rPr lang="en" sz="12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LED </a:t>
                      </a:r>
                      <a:r>
                        <a:rPr lang="ko-KR" altLang="en-US" sz="12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모두 </a:t>
                      </a:r>
                      <a:r>
                        <a:rPr lang="en" sz="12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OFF 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528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294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81909AA-2321-C44D-BDC7-956A63187537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4393DA-41A7-944A-BBCC-EF93AD96DD34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9" name="그룹 1004">
                <a:extLst>
                  <a:ext uri="{FF2B5EF4-FFF2-40B4-BE49-F238E27FC236}">
                    <a16:creationId xmlns:a16="http://schemas.microsoft.com/office/drawing/2014/main" id="{E1D4F600-445F-0D4A-8DA6-60309869036B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20" name="Object 24">
                  <a:extLst>
                    <a:ext uri="{FF2B5EF4-FFF2-40B4-BE49-F238E27FC236}">
                      <a16:creationId xmlns:a16="http://schemas.microsoft.com/office/drawing/2014/main" id="{0223A784-25C3-ED4F-8103-6DEDF21A74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049A807-A9E5-BB41-A56F-6EE2214E6465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BFF6D8CB-ED0C-CE47-A172-753C1600AB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4" name="그룹 1001">
                  <a:extLst>
                    <a:ext uri="{FF2B5EF4-FFF2-40B4-BE49-F238E27FC236}">
                      <a16:creationId xmlns:a16="http://schemas.microsoft.com/office/drawing/2014/main" id="{74AEF221-39F4-7542-9EEA-EF2A5BEF9249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6" name="Object 18">
                    <a:extLst>
                      <a:ext uri="{FF2B5EF4-FFF2-40B4-BE49-F238E27FC236}">
                        <a16:creationId xmlns:a16="http://schemas.microsoft.com/office/drawing/2014/main" id="{F389650F-ECA9-1E41-B261-BCBA6DEE3354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7" name="그룹 1003">
                    <a:extLst>
                      <a:ext uri="{FF2B5EF4-FFF2-40B4-BE49-F238E27FC236}">
                        <a16:creationId xmlns:a16="http://schemas.microsoft.com/office/drawing/2014/main" id="{0F11BBAD-C227-DE4A-9094-F84197294350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19" name="Object 19">
                      <a:extLst>
                        <a:ext uri="{FF2B5EF4-FFF2-40B4-BE49-F238E27FC236}">
                          <a16:creationId xmlns:a16="http://schemas.microsoft.com/office/drawing/2014/main" id="{7D331F3A-9218-B743-8A10-8130FEC5D1A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8" name="Object 22">
                    <a:extLst>
                      <a:ext uri="{FF2B5EF4-FFF2-40B4-BE49-F238E27FC236}">
                        <a16:creationId xmlns:a16="http://schemas.microsoft.com/office/drawing/2014/main" id="{9CCFAD81-6389-CC4B-A766-DE7EEF391AE4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B2A49E3B-E6C0-1E43-A6E2-E5C5906942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517">
                <a:extLst>
                  <a:ext uri="{FF2B5EF4-FFF2-40B4-BE49-F238E27FC236}">
                    <a16:creationId xmlns:a16="http://schemas.microsoft.com/office/drawing/2014/main" id="{23C56C1F-BEB6-8B4E-9C40-A1023E5B4AAB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Object 75">
                <a:extLst>
                  <a:ext uri="{FF2B5EF4-FFF2-40B4-BE49-F238E27FC236}">
                    <a16:creationId xmlns:a16="http://schemas.microsoft.com/office/drawing/2014/main" id="{4B84B896-5DA6-D94C-8C7C-211A0EEA2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753B4C9-DD56-7744-B89B-B81870111C2A}"/>
                </a:ext>
              </a:extLst>
            </p:cNvPr>
            <p:cNvGrpSpPr/>
            <p:nvPr/>
          </p:nvGrpSpPr>
          <p:grpSpPr>
            <a:xfrm>
              <a:off x="1351743" y="1090299"/>
              <a:ext cx="13951473" cy="1262244"/>
              <a:chOff x="1351743" y="1090299"/>
              <a:chExt cx="13951473" cy="1262244"/>
            </a:xfrm>
          </p:grpSpPr>
          <p:sp>
            <p:nvSpPr>
              <p:cNvPr id="7" name="Object 82">
                <a:extLst>
                  <a:ext uri="{FF2B5EF4-FFF2-40B4-BE49-F238E27FC236}">
                    <a16:creationId xmlns:a16="http://schemas.microsoft.com/office/drawing/2014/main" id="{C6AB640B-96DA-A14B-A756-427EBC4D4EC4}"/>
                  </a:ext>
                </a:extLst>
              </p:cNvPr>
              <p:cNvSpPr txBox="1"/>
              <p:nvPr/>
            </p:nvSpPr>
            <p:spPr>
              <a:xfrm>
                <a:off x="2050163" y="1090299"/>
                <a:ext cx="13253053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Switch</a:t>
                </a:r>
                <a:endParaRPr lang="en-US" dirty="0"/>
              </a:p>
            </p:txBody>
          </p:sp>
          <p:sp>
            <p:nvSpPr>
              <p:cNvPr id="8" name="Object 83">
                <a:extLst>
                  <a:ext uri="{FF2B5EF4-FFF2-40B4-BE49-F238E27FC236}">
                    <a16:creationId xmlns:a16="http://schemas.microsoft.com/office/drawing/2014/main" id="{76263BDB-8090-2A4E-9226-026606165B57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4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pic>
        <p:nvPicPr>
          <p:cNvPr id="10241" name="Picture 1" descr="page17image43191968">
            <a:extLst>
              <a:ext uri="{FF2B5EF4-FFF2-40B4-BE49-F238E27FC236}">
                <a16:creationId xmlns:a16="http://schemas.microsoft.com/office/drawing/2014/main" id="{5FC00631-E7D4-F24C-AEE0-7D3984695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163" y="2474254"/>
            <a:ext cx="27432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54783F-BC00-1F4D-B8AA-12CF02D6B0BE}"/>
              </a:ext>
            </a:extLst>
          </p:cNvPr>
          <p:cNvSpPr/>
          <p:nvPr/>
        </p:nvSpPr>
        <p:spPr>
          <a:xfrm>
            <a:off x="1905000" y="5172685"/>
            <a:ext cx="9144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void setup() { </a:t>
            </a:r>
            <a:endParaRPr lang="en" altLang="ko-Kore-KR" dirty="0"/>
          </a:p>
          <a:p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  </a:t>
            </a:r>
            <a:r>
              <a:rPr lang="en" altLang="ko-Kore-KR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pinMode</a:t>
            </a:r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(8, INPUT); </a:t>
            </a:r>
          </a:p>
          <a:p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  </a:t>
            </a:r>
            <a:r>
              <a:rPr lang="en" altLang="ko-Kore-KR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Serial.begin</a:t>
            </a:r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(9600); </a:t>
            </a:r>
            <a:endParaRPr lang="en" altLang="ko-Kore-KR" dirty="0"/>
          </a:p>
          <a:p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} </a:t>
            </a:r>
            <a:endParaRPr lang="en" altLang="ko-Kore-KR" dirty="0"/>
          </a:p>
          <a:p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void loop() { </a:t>
            </a:r>
            <a:endParaRPr lang="en" altLang="ko-Kore-KR" dirty="0"/>
          </a:p>
          <a:p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 int state = </a:t>
            </a:r>
            <a:r>
              <a:rPr lang="en" altLang="ko-Kore-KR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digitalRead</a:t>
            </a:r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(8); </a:t>
            </a:r>
          </a:p>
          <a:p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 </a:t>
            </a:r>
            <a:r>
              <a:rPr lang="en" altLang="ko-Kore-KR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Serial.println</a:t>
            </a:r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(state); </a:t>
            </a:r>
            <a:endParaRPr lang="en" altLang="ko-Kore-KR" dirty="0"/>
          </a:p>
          <a:p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} </a:t>
            </a:r>
            <a:endParaRPr lang="en" altLang="ko-Kore-KR" dirty="0">
              <a:effectLst/>
            </a:endParaRPr>
          </a:p>
        </p:txBody>
      </p:sp>
      <p:pic>
        <p:nvPicPr>
          <p:cNvPr id="10243" name="Picture 3" descr="page17image43193008">
            <a:extLst>
              <a:ext uri="{FF2B5EF4-FFF2-40B4-BE49-F238E27FC236}">
                <a16:creationId xmlns:a16="http://schemas.microsoft.com/office/drawing/2014/main" id="{892D22A9-0BC0-D74D-831E-06B02AA7B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850" y="1986489"/>
            <a:ext cx="38481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age17image43191552">
            <a:extLst>
              <a:ext uri="{FF2B5EF4-FFF2-40B4-BE49-F238E27FC236}">
                <a16:creationId xmlns:a16="http://schemas.microsoft.com/office/drawing/2014/main" id="{AD2F57DA-2ADD-3940-AF7E-8080BB605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08" y="3812341"/>
            <a:ext cx="6704730" cy="517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59FE3FD-D258-1A4D-B76A-651A17407963}"/>
              </a:ext>
            </a:extLst>
          </p:cNvPr>
          <p:cNvSpPr/>
          <p:nvPr/>
        </p:nvSpPr>
        <p:spPr>
          <a:xfrm>
            <a:off x="8472889" y="6191044"/>
            <a:ext cx="9144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</a:rPr>
              <a:t>•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버튼</a:t>
            </a:r>
            <a:r>
              <a:rPr lang="en" altLang="ko-Kore-KR" dirty="0">
                <a:latin typeface="Arial" panose="020B0604020202020204" pitchFamily="34" charset="0"/>
              </a:rPr>
              <a:t>OFF:0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또는</a:t>
            </a:r>
            <a:r>
              <a:rPr lang="en-US" altLang="ko-KR" dirty="0">
                <a:latin typeface="Arial" panose="020B0604020202020204" pitchFamily="34" charset="0"/>
              </a:rPr>
              <a:t>1 </a:t>
            </a:r>
            <a:endParaRPr lang="ko-KR" altLang="en-US" dirty="0"/>
          </a:p>
          <a:p>
            <a:r>
              <a:rPr lang="en-US" altLang="ko-KR" dirty="0">
                <a:latin typeface="Arial" panose="020B0604020202020204" pitchFamily="34" charset="0"/>
              </a:rPr>
              <a:t>(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불안정</a:t>
            </a:r>
            <a:r>
              <a:rPr lang="en-US" altLang="ko-KR" dirty="0">
                <a:latin typeface="Arial" panose="020B0604020202020204" pitchFamily="34" charset="0"/>
              </a:rPr>
              <a:t>) </a:t>
            </a:r>
            <a:endParaRPr lang="ko-KR" altLang="en-US" dirty="0">
              <a:effectLst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2F40BF-CF82-4C41-9867-4286BBB6E2DB}"/>
              </a:ext>
            </a:extLst>
          </p:cNvPr>
          <p:cNvSpPr/>
          <p:nvPr/>
        </p:nvSpPr>
        <p:spPr>
          <a:xfrm>
            <a:off x="8472889" y="5522156"/>
            <a:ext cx="9144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버튼</a:t>
            </a:r>
            <a:r>
              <a:rPr lang="en" altLang="ko-Kore-KR" dirty="0">
                <a:latin typeface="Arial" panose="020B0604020202020204" pitchFamily="34" charset="0"/>
              </a:rPr>
              <a:t>ON:1</a:t>
            </a:r>
            <a:br>
              <a:rPr lang="en" altLang="ko-Kore-KR" dirty="0">
                <a:latin typeface="Arial" panose="020B0604020202020204" pitchFamily="34" charset="0"/>
              </a:rPr>
            </a:br>
            <a:endParaRPr lang="en" altLang="ko-Kore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26055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5412F16-F66A-4E48-BE95-0BEC54B189DD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C96D1F1-222B-2C49-805E-BC0AFBEAA8C4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9" name="그룹 1004">
                <a:extLst>
                  <a:ext uri="{FF2B5EF4-FFF2-40B4-BE49-F238E27FC236}">
                    <a16:creationId xmlns:a16="http://schemas.microsoft.com/office/drawing/2014/main" id="{8330D0E1-9366-6A4D-81C2-987BD043673D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20" name="Object 24">
                  <a:extLst>
                    <a:ext uri="{FF2B5EF4-FFF2-40B4-BE49-F238E27FC236}">
                      <a16:creationId xmlns:a16="http://schemas.microsoft.com/office/drawing/2014/main" id="{56ABCBD6-F7B1-5D49-B2F8-70DBC3979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443078A-1820-3A42-83CF-EBAE1AA67120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8F6A305A-948D-C449-915D-AEF3E4EE76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4" name="그룹 1001">
                  <a:extLst>
                    <a:ext uri="{FF2B5EF4-FFF2-40B4-BE49-F238E27FC236}">
                      <a16:creationId xmlns:a16="http://schemas.microsoft.com/office/drawing/2014/main" id="{0100B7A2-A353-7B44-BA0E-084776AF5F36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6" name="Object 18">
                    <a:extLst>
                      <a:ext uri="{FF2B5EF4-FFF2-40B4-BE49-F238E27FC236}">
                        <a16:creationId xmlns:a16="http://schemas.microsoft.com/office/drawing/2014/main" id="{048E9B05-7EA5-9D45-A11F-30D7B2E1EFF9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7" name="그룹 1003">
                    <a:extLst>
                      <a:ext uri="{FF2B5EF4-FFF2-40B4-BE49-F238E27FC236}">
                        <a16:creationId xmlns:a16="http://schemas.microsoft.com/office/drawing/2014/main" id="{3A29DFB2-320B-9340-B4A0-D6E47AFAD565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19" name="Object 19">
                      <a:extLst>
                        <a:ext uri="{FF2B5EF4-FFF2-40B4-BE49-F238E27FC236}">
                          <a16:creationId xmlns:a16="http://schemas.microsoft.com/office/drawing/2014/main" id="{50974EE9-9F1C-AB41-98C1-36F7051D08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8" name="Object 22">
                    <a:extLst>
                      <a:ext uri="{FF2B5EF4-FFF2-40B4-BE49-F238E27FC236}">
                        <a16:creationId xmlns:a16="http://schemas.microsoft.com/office/drawing/2014/main" id="{9282EEEC-D3C5-104E-ACBA-41ACACBB545D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084FF65-4B9F-DF49-A803-4A291B0BE8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517">
                <a:extLst>
                  <a:ext uri="{FF2B5EF4-FFF2-40B4-BE49-F238E27FC236}">
                    <a16:creationId xmlns:a16="http://schemas.microsoft.com/office/drawing/2014/main" id="{548E3917-4B7C-2B4A-8B55-1C661DB502A4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Object 75">
                <a:extLst>
                  <a:ext uri="{FF2B5EF4-FFF2-40B4-BE49-F238E27FC236}">
                    <a16:creationId xmlns:a16="http://schemas.microsoft.com/office/drawing/2014/main" id="{AA8D7798-BD4F-054B-AA70-6C1FEF4D0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3968C03-9145-1B46-ACD5-A31730F8C0B1}"/>
                </a:ext>
              </a:extLst>
            </p:cNvPr>
            <p:cNvGrpSpPr/>
            <p:nvPr/>
          </p:nvGrpSpPr>
          <p:grpSpPr>
            <a:xfrm>
              <a:off x="1351743" y="1090299"/>
              <a:ext cx="13951473" cy="1262244"/>
              <a:chOff x="1351743" y="1090299"/>
              <a:chExt cx="13951473" cy="1262244"/>
            </a:xfrm>
          </p:grpSpPr>
          <p:sp>
            <p:nvSpPr>
              <p:cNvPr id="7" name="Object 82">
                <a:extLst>
                  <a:ext uri="{FF2B5EF4-FFF2-40B4-BE49-F238E27FC236}">
                    <a16:creationId xmlns:a16="http://schemas.microsoft.com/office/drawing/2014/main" id="{270E4D61-E9EE-9C44-99AA-626FE23B954D}"/>
                  </a:ext>
                </a:extLst>
              </p:cNvPr>
              <p:cNvSpPr txBox="1"/>
              <p:nvPr/>
            </p:nvSpPr>
            <p:spPr>
              <a:xfrm>
                <a:off x="2050163" y="1090299"/>
                <a:ext cx="13253053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6100" dirty="0" err="1">
                    <a:solidFill>
                      <a:srgbClr val="00A23B"/>
                    </a:solidFill>
                    <a:latin typeface="NIXGONFONTS-M V2.0" pitchFamily="34" charset="0"/>
                  </a:rPr>
                  <a:t>Switch</a:t>
                </a:r>
                <a:r>
                  <a:rPr lang="en-US" altLang="ko-KR" sz="6100" dirty="0" err="1">
                    <a:solidFill>
                      <a:srgbClr val="00A23B"/>
                    </a:solidFill>
                    <a:latin typeface="NIXGONFONTS-M V2.0" pitchFamily="34" charset="0"/>
                  </a:rPr>
                  <a:t>_Floating</a:t>
                </a:r>
                <a:r>
                  <a:rPr lang="en-US" altLang="ko-KR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 </a:t>
                </a:r>
                <a:r>
                  <a:rPr lang="ko-KR" alt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현상</a:t>
                </a:r>
                <a:endParaRPr lang="en-US" dirty="0"/>
              </a:p>
            </p:txBody>
          </p:sp>
          <p:sp>
            <p:nvSpPr>
              <p:cNvPr id="8" name="Object 83">
                <a:extLst>
                  <a:ext uri="{FF2B5EF4-FFF2-40B4-BE49-F238E27FC236}">
                    <a16:creationId xmlns:a16="http://schemas.microsoft.com/office/drawing/2014/main" id="{0AFE9072-5A31-5345-A796-1309A2A35092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4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B647263-E0A9-C841-815A-39C557362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542875"/>
              </p:ext>
            </p:extLst>
          </p:nvPr>
        </p:nvGraphicFramePr>
        <p:xfrm>
          <a:off x="10019706" y="6209881"/>
          <a:ext cx="5765883" cy="1212056"/>
        </p:xfrm>
        <a:graphic>
          <a:graphicData uri="http://schemas.openxmlformats.org/drawingml/2006/table">
            <a:tbl>
              <a:tblPr/>
              <a:tblGrid>
                <a:gridCol w="1921961">
                  <a:extLst>
                    <a:ext uri="{9D8B030D-6E8A-4147-A177-3AD203B41FA5}">
                      <a16:colId xmlns:a16="http://schemas.microsoft.com/office/drawing/2014/main" val="2002675982"/>
                    </a:ext>
                  </a:extLst>
                </a:gridCol>
                <a:gridCol w="1921961">
                  <a:extLst>
                    <a:ext uri="{9D8B030D-6E8A-4147-A177-3AD203B41FA5}">
                      <a16:colId xmlns:a16="http://schemas.microsoft.com/office/drawing/2014/main" val="3957669620"/>
                    </a:ext>
                  </a:extLst>
                </a:gridCol>
                <a:gridCol w="1921961">
                  <a:extLst>
                    <a:ext uri="{9D8B030D-6E8A-4147-A177-3AD203B41FA5}">
                      <a16:colId xmlns:a16="http://schemas.microsoft.com/office/drawing/2014/main" val="938651183"/>
                    </a:ext>
                  </a:extLst>
                </a:gridCol>
              </a:tblGrid>
              <a:tr h="155733">
                <a:tc>
                  <a:txBody>
                    <a:bodyPr/>
                    <a:lstStyle/>
                    <a:p>
                      <a:r>
                        <a:rPr lang="en" sz="1800">
                          <a:solidFill>
                            <a:srgbClr val="FFFFFF"/>
                          </a:solidFill>
                          <a:effectLst/>
                          <a:latin typeface="맑은 고딕,Bold"/>
                        </a:rPr>
                        <a:t>Pull Up </a:t>
                      </a:r>
                      <a:endParaRPr lang="en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7F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800">
                          <a:solidFill>
                            <a:srgbClr val="FFFFFF"/>
                          </a:solidFill>
                          <a:effectLst/>
                          <a:latin typeface="맑은 고딕,Bold"/>
                        </a:rPr>
                        <a:t>Pull Dn </a:t>
                      </a:r>
                      <a:endParaRPr lang="en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7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10778"/>
                  </a:ext>
                </a:extLst>
              </a:tr>
              <a:tr h="155733">
                <a:tc>
                  <a:txBody>
                    <a:bodyPr/>
                    <a:lstStyle/>
                    <a:p>
                      <a:r>
                        <a:rPr lang="en" sz="1800">
                          <a:effectLst/>
                          <a:latin typeface="맑은 고딕,Bold"/>
                        </a:rPr>
                        <a:t>0V </a:t>
                      </a:r>
                      <a:endParaRPr lang="en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8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ON </a:t>
                      </a:r>
                      <a:endParaRPr lang="en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800">
                          <a:effectLst/>
                          <a:latin typeface="맑은 고딕,Bold"/>
                        </a:rPr>
                        <a:t>5V </a:t>
                      </a:r>
                      <a:endParaRPr lang="en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234668"/>
                  </a:ext>
                </a:extLst>
              </a:tr>
              <a:tr h="480536">
                <a:tc>
                  <a:txBody>
                    <a:bodyPr/>
                    <a:lstStyle/>
                    <a:p>
                      <a:r>
                        <a:rPr lang="en" sz="1800">
                          <a:effectLst/>
                          <a:latin typeface="맑은 고딕,Bold"/>
                        </a:rPr>
                        <a:t>Floating </a:t>
                      </a:r>
                      <a:endParaRPr lang="en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8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OFF 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800" dirty="0">
                          <a:effectLst/>
                          <a:latin typeface="맑은 고딕,Bold"/>
                        </a:rPr>
                        <a:t>Floating 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562171"/>
                  </a:ext>
                </a:extLst>
              </a:tr>
            </a:tbl>
          </a:graphicData>
        </a:graphic>
      </p:graphicFrame>
      <p:sp>
        <p:nvSpPr>
          <p:cNvPr id="22" name="Rectangle 1">
            <a:extLst>
              <a:ext uri="{FF2B5EF4-FFF2-40B4-BE49-F238E27FC236}">
                <a16:creationId xmlns:a16="http://schemas.microsoft.com/office/drawing/2014/main" id="{88929C43-9F76-834A-8DB6-96C7C1EB5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1743" y="2447656"/>
            <a:ext cx="7503977" cy="49244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ore-KR" altLang="ko-Kore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전압값이</a:t>
            </a:r>
            <a:r>
              <a:rPr kumimoji="0" lang="ko-Kore-KR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 </a:t>
            </a:r>
            <a:r>
              <a:rPr kumimoji="0" lang="ko-Kore-KR" altLang="ko-Kore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불안정하여</a:t>
            </a:r>
            <a:r>
              <a:rPr kumimoji="0" lang="ko-Kore-KR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 </a:t>
            </a:r>
            <a:r>
              <a:rPr kumimoji="0" lang="ko-Kore-KR" altLang="ko-Kore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오작동이</a:t>
            </a:r>
            <a:r>
              <a:rPr kumimoji="0" lang="ko-Kore-KR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 </a:t>
            </a:r>
            <a:r>
              <a:rPr kumimoji="0" lang="ko-Kore-KR" altLang="ko-Kore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일어나는</a:t>
            </a:r>
            <a:r>
              <a:rPr kumimoji="0" lang="en-US" altLang="ko-Kore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 </a:t>
            </a:r>
            <a:r>
              <a:rPr kumimoji="0" lang="ko-Kore-KR" altLang="ko-Kore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현상</a:t>
            </a:r>
            <a:r>
              <a:rPr kumimoji="0" lang="ko-Kore-KR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 </a:t>
            </a:r>
            <a:endParaRPr lang="en-US" altLang="ko-Kore-KR" sz="2800" dirty="0">
              <a:latin typeface="Arial" panose="020B0604020202020204" pitchFamily="34" charset="0"/>
              <a:ea typeface="함초롬돋움,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kumimoji="0" lang="ko-Kore-KR" altLang="ko-Kore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kumimoji="0" lang="ko-Kore-KR" altLang="ko-Kore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,Bold"/>
              </a:rPr>
              <a:t>1</a:t>
            </a:r>
            <a:r>
              <a:rPr kumimoji="0" lang="ko-Kore-KR" altLang="ko-Kore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도</a:t>
            </a:r>
            <a:r>
              <a:rPr kumimoji="0" lang="en-US" altLang="ko-Kore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 </a:t>
            </a:r>
            <a:r>
              <a:rPr kumimoji="0" lang="ko-Kore-KR" altLang="ko-Kore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아니고</a:t>
            </a:r>
            <a:r>
              <a:rPr kumimoji="0" lang="en-US" altLang="ko-Kore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 </a:t>
            </a:r>
            <a:r>
              <a:rPr kumimoji="0" lang="ko-Kore-KR" altLang="ko-Kore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,Bold"/>
              </a:rPr>
              <a:t>0</a:t>
            </a:r>
            <a:r>
              <a:rPr kumimoji="0" lang="ko-Kore-KR" altLang="ko-Kore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도</a:t>
            </a:r>
            <a:r>
              <a:rPr kumimoji="0" lang="en-US" altLang="ko-Kore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 </a:t>
            </a:r>
            <a:r>
              <a:rPr kumimoji="0" lang="ko-Kore-KR" altLang="ko-Kore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아닌</a:t>
            </a:r>
            <a:r>
              <a:rPr kumimoji="0" lang="en-US" altLang="ko-Kore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 </a:t>
            </a:r>
            <a:r>
              <a:rPr kumimoji="0" lang="ko-Kore-KR" altLang="ko-Kore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애매한상태 </a:t>
            </a:r>
            <a:endParaRPr kumimoji="0" lang="ko-Kore-KR" altLang="ko-Kore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ore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ore-KR" altLang="ko-Kore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kumimoji="0" lang="ko-Kore-KR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ore-KR" altLang="ko-Kore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함초롬돋움,Bold"/>
              </a:rPr>
              <a:t>해결방법</a:t>
            </a:r>
            <a:br>
              <a:rPr kumimoji="0" lang="ko-Kore-KR" altLang="ko-Kore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함초롬돋움,Bold"/>
              </a:rPr>
            </a:br>
            <a:r>
              <a:rPr kumimoji="0" lang="en-US" altLang="ko-Kore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함초롬돋움,Bold"/>
              </a:rPr>
              <a:t>    </a:t>
            </a:r>
            <a:r>
              <a:rPr kumimoji="0" lang="ko-Kore-KR" altLang="ko-Kore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kumimoji="0" lang="ko-Kore-KR" altLang="ko-Kore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,Bold"/>
              </a:rPr>
              <a:t>MCU </a:t>
            </a:r>
            <a:r>
              <a:rPr kumimoji="0" lang="ko-Kore-KR" altLang="ko-Kore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내부저항 </a:t>
            </a:r>
            <a:endParaRPr kumimoji="0" lang="ko-Kore-KR" altLang="ko-Kore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kumimoji="0" lang="ko-Kore-KR" altLang="ko-Kore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kumimoji="0" lang="ko-Kore-KR" altLang="ko-Kore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함초롬돋움,Bold"/>
              </a:rPr>
              <a:t>별도의저항연결불필요 </a:t>
            </a:r>
            <a:endParaRPr lang="en-US" altLang="ko-Kore-KR" sz="2000" dirty="0">
              <a:ea typeface="함초롬돋움,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ore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kumimoji="0" lang="ko-Kore-KR" altLang="ko-Kore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kumimoji="0" lang="ko-Kore-KR" altLang="ko-Kore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함초롬돋움,Bold"/>
              </a:rPr>
              <a:t>풀업 저항 </a:t>
            </a:r>
            <a:endParaRPr kumimoji="0" lang="ko-Kore-KR" altLang="ko-Kore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kumimoji="0" lang="ko-Kore-KR" altLang="ko-Kore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kumimoji="0" lang="ko-Kore-KR" altLang="ko-Kore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,Bold"/>
              </a:rPr>
              <a:t>VCC(5V) </a:t>
            </a:r>
            <a:r>
              <a:rPr kumimoji="0" lang="ko-Kore-KR" altLang="ko-Kore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쪽에 저항 연결 </a:t>
            </a:r>
            <a:endParaRPr kumimoji="0" lang="ko-Kore-KR" altLang="ko-Kore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ore-KR" sz="24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0" lang="ko-Kore-KR" altLang="ko-Kore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kumimoji="0" lang="ko-Kore-KR" altLang="ko-Kore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함초롬돋움,Bold"/>
              </a:rPr>
              <a:t>풀다운 저항</a:t>
            </a:r>
            <a:br>
              <a:rPr kumimoji="0" lang="ko-Kore-KR" altLang="ko-Kore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함초롬돋움,Bold"/>
              </a:rPr>
            </a:br>
            <a:r>
              <a:rPr kumimoji="0" lang="en-US" altLang="ko-Kore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함초롬돋움,Bold"/>
              </a:rPr>
              <a:t>	</a:t>
            </a:r>
            <a:r>
              <a:rPr kumimoji="0" lang="ko-Kore-KR" altLang="ko-Kore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kumimoji="0" lang="ko-Kore-KR" altLang="ko-Kore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,Bold"/>
              </a:rPr>
              <a:t>GND</a:t>
            </a:r>
            <a:r>
              <a:rPr kumimoji="0" lang="ko-Kore-KR" altLang="ko-Kore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함초롬돋움,Bold"/>
              </a:rPr>
              <a:t>쪽에저항연결 </a:t>
            </a:r>
            <a:endParaRPr kumimoji="0" lang="ko-Kore-KR" altLang="ko-Kore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ore-KR" altLang="ko-Kore-KR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                           </a:t>
            </a:r>
            <a:r>
              <a:rPr kumimoji="0" lang="ko-Kore-KR" altLang="ko-Kore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  <a:r>
              <a:rPr kumimoji="0" lang="ko-Kore-KR" altLang="ko-Kore-KR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                           </a:t>
            </a:r>
            <a:r>
              <a:rPr kumimoji="0" lang="ko-Kore-KR" altLang="ko-Kore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1266" name="Picture 2" descr="page18image41119744">
            <a:extLst>
              <a:ext uri="{FF2B5EF4-FFF2-40B4-BE49-F238E27FC236}">
                <a16:creationId xmlns:a16="http://schemas.microsoft.com/office/drawing/2014/main" id="{BCA4C4C1-11BC-D248-874F-2DA2EE85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811" y="6256497"/>
            <a:ext cx="635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page18image41110336">
            <a:extLst>
              <a:ext uri="{FF2B5EF4-FFF2-40B4-BE49-F238E27FC236}">
                <a16:creationId xmlns:a16="http://schemas.microsoft.com/office/drawing/2014/main" id="{D0498D3F-0497-7F4E-9FCA-6F41468EA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811" y="7078822"/>
            <a:ext cx="8001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age18image41114560">
            <a:extLst>
              <a:ext uri="{FF2B5EF4-FFF2-40B4-BE49-F238E27FC236}">
                <a16:creationId xmlns:a16="http://schemas.microsoft.com/office/drawing/2014/main" id="{016F1C03-8DDD-5B47-B804-FF413B528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411" y="7078822"/>
            <a:ext cx="8001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6DF4A26-D678-6A4E-A7DE-28C7801C3F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364" y="1639160"/>
            <a:ext cx="65659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93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F0A88BD-78C1-634C-82DA-D991889201EF}"/>
              </a:ext>
            </a:extLst>
          </p:cNvPr>
          <p:cNvSpPr/>
          <p:nvPr/>
        </p:nvSpPr>
        <p:spPr>
          <a:xfrm>
            <a:off x="1676400" y="3707769"/>
            <a:ext cx="111252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#define LED10 10 </a:t>
            </a:r>
          </a:p>
          <a:p>
            <a:r>
              <a:rPr lang="en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#define SW1 3 </a:t>
            </a:r>
          </a:p>
          <a:p>
            <a:r>
              <a:rPr lang="en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#define SW2 4 </a:t>
            </a:r>
          </a:p>
          <a:p>
            <a:endParaRPr lang="en" altLang="ko-Kore-KR" sz="2400" dirty="0"/>
          </a:p>
          <a:p>
            <a:r>
              <a:rPr lang="en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void setup() {</a:t>
            </a:r>
            <a:br>
              <a:rPr lang="en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en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  </a:t>
            </a:r>
            <a:r>
              <a:rPr lang="en" altLang="ko-Kore-KR" sz="24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pinMode</a:t>
            </a:r>
            <a:r>
              <a:rPr lang="en" altLang="ko-Kore-KR" sz="24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(LED10, OUTPUT); </a:t>
            </a:r>
          </a:p>
          <a:p>
            <a:r>
              <a:rPr lang="en" altLang="ko-Kore-KR" sz="24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</a:t>
            </a:r>
            <a:r>
              <a:rPr lang="en" altLang="ko-Kore-KR" sz="24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pinMode</a:t>
            </a:r>
            <a:r>
              <a:rPr lang="en" altLang="ko-Kore-KR" sz="24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(SW1, INPUT); </a:t>
            </a:r>
          </a:p>
          <a:p>
            <a:r>
              <a:rPr lang="en" altLang="ko-Kore-KR" sz="24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</a:t>
            </a:r>
            <a:r>
              <a:rPr lang="en" altLang="ko-Kore-KR" sz="24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pinMode</a:t>
            </a:r>
            <a:r>
              <a:rPr lang="en" altLang="ko-Kore-KR" sz="24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(SW2, INPUT); </a:t>
            </a:r>
            <a:endParaRPr lang="en" altLang="ko-Kore-KR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} </a:t>
            </a:r>
            <a:endParaRPr lang="en" altLang="ko-Kore-KR" sz="2400" dirty="0"/>
          </a:p>
          <a:p>
            <a:r>
              <a:rPr lang="en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void loop() {</a:t>
            </a:r>
            <a:br>
              <a:rPr lang="en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en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  if( </a:t>
            </a:r>
            <a:r>
              <a:rPr lang="en" altLang="ko-Kore-KR" sz="24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digitalRead</a:t>
            </a:r>
            <a:r>
              <a:rPr lang="en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(SW1) ) { </a:t>
            </a:r>
            <a:endParaRPr lang="en" altLang="ko-Kore-KR" sz="2400" dirty="0"/>
          </a:p>
          <a:p>
            <a:r>
              <a:rPr lang="en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en" altLang="ko-Kore-KR" sz="24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digitalWrite</a:t>
            </a:r>
            <a:r>
              <a:rPr lang="en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(LED10, HIGH); </a:t>
            </a:r>
          </a:p>
          <a:p>
            <a:r>
              <a:rPr lang="en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  } </a:t>
            </a:r>
            <a:endParaRPr lang="en" altLang="ko-Kore-KR" sz="2400" dirty="0"/>
          </a:p>
          <a:p>
            <a:r>
              <a:rPr lang="en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  </a:t>
            </a:r>
            <a:r>
              <a:rPr lang="en-US" altLang="ko-Kore-KR" sz="24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i</a:t>
            </a:r>
            <a:r>
              <a:rPr lang="en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f( </a:t>
            </a:r>
            <a:r>
              <a:rPr lang="en" altLang="ko-Kore-KR" sz="24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digitalRead</a:t>
            </a:r>
            <a:r>
              <a:rPr lang="en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(SW2) ) { </a:t>
            </a:r>
          </a:p>
          <a:p>
            <a:r>
              <a:rPr lang="en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en" altLang="ko-Kore-KR" sz="24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digitalWrite</a:t>
            </a:r>
            <a:r>
              <a:rPr lang="en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(LED10, LOW); </a:t>
            </a:r>
            <a:endParaRPr lang="en" altLang="ko-Kore-KR" sz="2400" dirty="0"/>
          </a:p>
          <a:p>
            <a:r>
              <a:rPr lang="en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  } </a:t>
            </a:r>
          </a:p>
          <a:p>
            <a:r>
              <a:rPr lang="en" altLang="ko-Kore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} </a:t>
            </a:r>
            <a:endParaRPr lang="en" altLang="ko-Kore-KR" sz="2400" dirty="0">
              <a:effectLst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95975E-0D85-C14F-BCA9-31FB3D7D3890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CF1A44C-CB25-CD48-8B3D-D0A9C179CE55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11" name="그룹 1004">
                <a:extLst>
                  <a:ext uri="{FF2B5EF4-FFF2-40B4-BE49-F238E27FC236}">
                    <a16:creationId xmlns:a16="http://schemas.microsoft.com/office/drawing/2014/main" id="{EC1A2A98-4B60-4A4E-9E5A-7E88B9052BC5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22" name="Object 24">
                  <a:extLst>
                    <a:ext uri="{FF2B5EF4-FFF2-40B4-BE49-F238E27FC236}">
                      <a16:creationId xmlns:a16="http://schemas.microsoft.com/office/drawing/2014/main" id="{F4B8D9DF-6861-8A41-8EA5-7914ADD76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0D95FA6-BF8B-344F-A8D7-1C76A8906E52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00F3A8F-44EF-E747-A807-000FC5C5A5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6" name="그룹 1001">
                  <a:extLst>
                    <a:ext uri="{FF2B5EF4-FFF2-40B4-BE49-F238E27FC236}">
                      <a16:creationId xmlns:a16="http://schemas.microsoft.com/office/drawing/2014/main" id="{EDD7207E-32E5-CD46-AD2E-0B8BE7D28C2E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8" name="Object 18">
                    <a:extLst>
                      <a:ext uri="{FF2B5EF4-FFF2-40B4-BE49-F238E27FC236}">
                        <a16:creationId xmlns:a16="http://schemas.microsoft.com/office/drawing/2014/main" id="{1F0175F3-D45C-1C40-8165-7AC853529309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9" name="그룹 1003">
                    <a:extLst>
                      <a:ext uri="{FF2B5EF4-FFF2-40B4-BE49-F238E27FC236}">
                        <a16:creationId xmlns:a16="http://schemas.microsoft.com/office/drawing/2014/main" id="{4AC55E58-53DE-7848-BC45-6DB67ED1B614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21" name="Object 19">
                      <a:extLst>
                        <a:ext uri="{FF2B5EF4-FFF2-40B4-BE49-F238E27FC236}">
                          <a16:creationId xmlns:a16="http://schemas.microsoft.com/office/drawing/2014/main" id="{139F6FBD-A057-D04B-B5EF-407CC27F85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0" name="Object 22">
                    <a:extLst>
                      <a:ext uri="{FF2B5EF4-FFF2-40B4-BE49-F238E27FC236}">
                        <a16:creationId xmlns:a16="http://schemas.microsoft.com/office/drawing/2014/main" id="{57DA81DD-F3D9-034D-AF92-B1D875A8D794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D203042B-178F-3F40-8D3C-951DC1297C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517">
                <a:extLst>
                  <a:ext uri="{FF2B5EF4-FFF2-40B4-BE49-F238E27FC236}">
                    <a16:creationId xmlns:a16="http://schemas.microsoft.com/office/drawing/2014/main" id="{6C4E3FE7-3EF5-A843-B7EA-146617B8FE6F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Object 75">
                <a:extLst>
                  <a:ext uri="{FF2B5EF4-FFF2-40B4-BE49-F238E27FC236}">
                    <a16:creationId xmlns:a16="http://schemas.microsoft.com/office/drawing/2014/main" id="{585D97F1-3065-034F-9364-560F1AC9F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839AE8B-397D-D94B-9BCD-57F19BA47864}"/>
                </a:ext>
              </a:extLst>
            </p:cNvPr>
            <p:cNvGrpSpPr/>
            <p:nvPr/>
          </p:nvGrpSpPr>
          <p:grpSpPr>
            <a:xfrm>
              <a:off x="1351743" y="1090299"/>
              <a:ext cx="13951473" cy="1262244"/>
              <a:chOff x="1351743" y="1090299"/>
              <a:chExt cx="13951473" cy="1262244"/>
            </a:xfrm>
          </p:grpSpPr>
          <p:sp>
            <p:nvSpPr>
              <p:cNvPr id="9" name="Object 82">
                <a:extLst>
                  <a:ext uri="{FF2B5EF4-FFF2-40B4-BE49-F238E27FC236}">
                    <a16:creationId xmlns:a16="http://schemas.microsoft.com/office/drawing/2014/main" id="{BB4ADD9F-F20E-B040-AF6A-2EC70807B7E1}"/>
                  </a:ext>
                </a:extLst>
              </p:cNvPr>
              <p:cNvSpPr txBox="1"/>
              <p:nvPr/>
            </p:nvSpPr>
            <p:spPr>
              <a:xfrm>
                <a:off x="2050163" y="1090299"/>
                <a:ext cx="13253053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Switch 2개로 LED </a:t>
                </a:r>
                <a:r>
                  <a:rPr lang="en-US" sz="6100" dirty="0" err="1">
                    <a:solidFill>
                      <a:srgbClr val="00A23B"/>
                    </a:solidFill>
                    <a:latin typeface="NIXGONFONTS-M V2.0" pitchFamily="34" charset="0"/>
                  </a:rPr>
                  <a:t>조절하기</a:t>
                </a:r>
                <a:endParaRPr lang="en-US" dirty="0"/>
              </a:p>
            </p:txBody>
          </p:sp>
          <p:sp>
            <p:nvSpPr>
              <p:cNvPr id="10" name="Object 83">
                <a:extLst>
                  <a:ext uri="{FF2B5EF4-FFF2-40B4-BE49-F238E27FC236}">
                    <a16:creationId xmlns:a16="http://schemas.microsoft.com/office/drawing/2014/main" id="{861CA49A-EF62-E248-8BCA-5CBC3BFD7CDF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4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F781DD-A52F-994B-9E46-B753164F1D14}"/>
              </a:ext>
            </a:extLst>
          </p:cNvPr>
          <p:cNvSpPr/>
          <p:nvPr/>
        </p:nvSpPr>
        <p:spPr>
          <a:xfrm>
            <a:off x="1676400" y="2352543"/>
            <a:ext cx="9144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</a:rPr>
              <a:t>• </a:t>
            </a:r>
            <a:r>
              <a:rPr lang="ko-KR" altLang="en-US" sz="2000" dirty="0" err="1">
                <a:latin typeface="함초롬돋움,Bold"/>
              </a:rPr>
              <a:t>버튼스위치</a:t>
            </a:r>
            <a:r>
              <a:rPr lang="en-US" altLang="ko-KR" sz="2000" dirty="0">
                <a:latin typeface="Arial,Bold"/>
              </a:rPr>
              <a:t>2</a:t>
            </a:r>
            <a:r>
              <a:rPr lang="ko-KR" altLang="en-US" sz="2000" dirty="0">
                <a:latin typeface="함초롬돋움,Bold"/>
              </a:rPr>
              <a:t>개와</a:t>
            </a:r>
            <a:r>
              <a:rPr lang="en" altLang="ko-Kore-KR" sz="2000" dirty="0">
                <a:latin typeface="Arial,Bold"/>
              </a:rPr>
              <a:t>LED1</a:t>
            </a:r>
            <a:r>
              <a:rPr lang="ko-KR" altLang="en-US" sz="2000" dirty="0" err="1">
                <a:latin typeface="함초롬돋움,Bold"/>
              </a:rPr>
              <a:t>개사용</a:t>
            </a:r>
            <a:r>
              <a:rPr lang="ko-KR" altLang="en-US" sz="2000" dirty="0">
                <a:latin typeface="함초롬돋움,Bold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– </a:t>
            </a:r>
            <a:r>
              <a:rPr lang="ko-KR" altLang="en-US" dirty="0">
                <a:latin typeface="함초롬돋움"/>
              </a:rPr>
              <a:t>버튼스위치에 별도의 저항 사용 </a:t>
            </a:r>
            <a:r>
              <a:rPr lang="en" altLang="ko-Kore-KR" dirty="0">
                <a:latin typeface="Arial" panose="020B0604020202020204" pitchFamily="34" charset="0"/>
              </a:rPr>
              <a:t>X</a:t>
            </a:r>
            <a:br>
              <a:rPr lang="en" altLang="ko-Kore-KR" dirty="0">
                <a:latin typeface="Arial" panose="020B0604020202020204" pitchFamily="34" charset="0"/>
              </a:rPr>
            </a:br>
            <a:r>
              <a:rPr lang="en" altLang="ko-Kore-KR" dirty="0">
                <a:latin typeface="Arial" panose="020B0604020202020204" pitchFamily="34" charset="0"/>
              </a:rPr>
              <a:t>– 1</a:t>
            </a:r>
            <a:r>
              <a:rPr lang="ko-KR" altLang="en-US" dirty="0" err="1">
                <a:latin typeface="함초롬돋움"/>
              </a:rPr>
              <a:t>번버튼스위치누르면</a:t>
            </a:r>
            <a:r>
              <a:rPr lang="en" altLang="ko-Kore-KR" dirty="0">
                <a:latin typeface="Arial" panose="020B0604020202020204" pitchFamily="34" charset="0"/>
              </a:rPr>
              <a:t>LEDON</a:t>
            </a:r>
            <a:br>
              <a:rPr lang="en" altLang="ko-Kore-KR" dirty="0">
                <a:latin typeface="Arial" panose="020B0604020202020204" pitchFamily="34" charset="0"/>
              </a:rPr>
            </a:br>
            <a:r>
              <a:rPr lang="en" altLang="ko-Kore-KR" dirty="0">
                <a:latin typeface="Arial" panose="020B0604020202020204" pitchFamily="34" charset="0"/>
              </a:rPr>
              <a:t>– 2</a:t>
            </a:r>
            <a:r>
              <a:rPr lang="ko-KR" altLang="en-US" dirty="0">
                <a:latin typeface="함초롬돋움"/>
              </a:rPr>
              <a:t>번 버튼 스위치 누르면 </a:t>
            </a:r>
            <a:r>
              <a:rPr lang="en" altLang="ko-Kore-KR" dirty="0">
                <a:latin typeface="Arial" panose="020B0604020202020204" pitchFamily="34" charset="0"/>
              </a:rPr>
              <a:t>LED OFF </a:t>
            </a:r>
            <a:endParaRPr lang="en" altLang="ko-Kore-KR" dirty="0">
              <a:effectLst/>
            </a:endParaRPr>
          </a:p>
        </p:txBody>
      </p:sp>
      <p:pic>
        <p:nvPicPr>
          <p:cNvPr id="12289" name="Picture 1" descr="page22image43309360">
            <a:extLst>
              <a:ext uri="{FF2B5EF4-FFF2-40B4-BE49-F238E27FC236}">
                <a16:creationId xmlns:a16="http://schemas.microsoft.com/office/drawing/2014/main" id="{14926AF5-89F7-BA48-BCB4-4B245984E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278" y="3339900"/>
            <a:ext cx="8169202" cy="562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88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612" y="1309673"/>
            <a:ext cx="2743626" cy="1763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800" dirty="0">
                <a:solidFill>
                  <a:srgbClr val="007B2D"/>
                </a:solidFill>
                <a:latin typeface="NIXGONFONTS-M V2.0" pitchFamily="34" charset="0"/>
                <a:cs typeface="NIXGONFONTS-M V2.0" pitchFamily="34" charset="0"/>
              </a:rPr>
              <a:t>01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31610" y="2996829"/>
            <a:ext cx="6484064" cy="138578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dirty="0">
                <a:solidFill>
                  <a:srgbClr val="00A23B"/>
                </a:solidFill>
                <a:latin typeface="NIXGONFONTS-M V2.0" pitchFamily="34" charset="0"/>
              </a:rPr>
              <a:t>Arduino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431610" y="6559657"/>
            <a:ext cx="4538300" cy="2367987"/>
          </a:xfrm>
          <a:prstGeom prst="rect">
            <a:avLst/>
          </a:prstGeom>
          <a:noFill/>
        </p:spPr>
        <p:txBody>
          <a:bodyPr wrap="square" rtlCol="0"/>
          <a:lstStyle/>
          <a:p>
            <a:pPr marL="514350" indent="-514350" algn="just">
              <a:buAutoNum type="arabicPeriod"/>
            </a:pPr>
            <a:r>
              <a:rPr lang="en-US" sz="2400" b="1" dirty="0" err="1">
                <a:solidFill>
                  <a:srgbClr val="00A23B"/>
                </a:solidFill>
                <a:latin typeface="NIXGONFONTS-M V2.0" pitchFamily="34" charset="0"/>
                <a:cs typeface="NIXGONFONTS-M V2.0" pitchFamily="34" charset="0"/>
              </a:rPr>
              <a:t>아두이노란</a:t>
            </a:r>
            <a:r>
              <a:rPr lang="en-US" altLang="ko-KR" sz="2400" b="1" dirty="0">
                <a:solidFill>
                  <a:srgbClr val="00A23B"/>
                </a:solidFill>
                <a:latin typeface="NIXGONFONTS-M V2.0" pitchFamily="34" charset="0"/>
                <a:cs typeface="NIXGONFONTS-M V2.0" pitchFamily="34" charset="0"/>
              </a:rPr>
              <a:t>?</a:t>
            </a:r>
          </a:p>
          <a:p>
            <a:pPr marL="514350" indent="-514350" algn="just">
              <a:buAutoNum type="arabicPeriod"/>
            </a:pPr>
            <a:r>
              <a:rPr lang="en-US" sz="2400" b="1" dirty="0" err="1">
                <a:solidFill>
                  <a:srgbClr val="00A23B"/>
                </a:solidFill>
                <a:latin typeface="NIXGONFONTS-M V2.0" pitchFamily="34" charset="0"/>
                <a:cs typeface="NIXGONFONTS-M V2.0" pitchFamily="34" charset="0"/>
              </a:rPr>
              <a:t>아두이노</a:t>
            </a:r>
            <a:r>
              <a:rPr lang="en-US" sz="2400" b="1" dirty="0">
                <a:solidFill>
                  <a:srgbClr val="00A23B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2400" b="1" dirty="0" err="1">
                <a:solidFill>
                  <a:srgbClr val="00A23B"/>
                </a:solidFill>
                <a:latin typeface="NIXGONFONTS-M V2.0" pitchFamily="34" charset="0"/>
                <a:cs typeface="NIXGONFONTS-M V2.0" pitchFamily="34" charset="0"/>
              </a:rPr>
              <a:t>설치</a:t>
            </a:r>
            <a:endParaRPr lang="en-US" sz="2400" b="1" dirty="0">
              <a:solidFill>
                <a:srgbClr val="00A23B"/>
              </a:solidFill>
              <a:latin typeface="NIXGONFONTS-M V2.0" pitchFamily="34" charset="0"/>
              <a:cs typeface="NIXGONFONTS-M V2.0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1612" y="4472214"/>
            <a:ext cx="4918294" cy="5151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718432" y="1711331"/>
            <a:ext cx="7324565" cy="6805909"/>
            <a:chOff x="9718432" y="1711331"/>
            <a:chExt cx="7324565" cy="68059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8432" y="1711331"/>
              <a:ext cx="7324565" cy="68059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34148" y="6700118"/>
            <a:ext cx="2190476" cy="88834"/>
            <a:chOff x="4134148" y="6700118"/>
            <a:chExt cx="2190476" cy="888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4148" y="6700118"/>
              <a:ext cx="2190476" cy="8883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504869" y="6559655"/>
            <a:ext cx="954530" cy="22893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700" dirty="0">
                <a:solidFill>
                  <a:srgbClr val="616161"/>
                </a:solidFill>
                <a:latin typeface="NIXGONFONTS-M V2.0" pitchFamily="34" charset="0"/>
                <a:cs typeface="NIXGONFONTS-M V2.0" pitchFamily="34" charset="0"/>
              </a:rPr>
              <a:t>04</a:t>
            </a:r>
          </a:p>
          <a:p>
            <a:pPr algn="just"/>
            <a:endParaRPr lang="en-US" sz="1700" dirty="0">
              <a:solidFill>
                <a:srgbClr val="616161"/>
              </a:solidFill>
              <a:latin typeface="NIXGONFONTS-M V2.0" pitchFamily="34" charset="0"/>
              <a:cs typeface="NIXGONFONTS-M V2.0" pitchFamily="34" charset="0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sp>
          <p:nvSpPr>
            <p:cNvPr id="20" name="Object 20"/>
            <p:cNvSpPr txBox="1"/>
            <p:nvPr/>
          </p:nvSpPr>
          <p:spPr>
            <a:xfrm>
              <a:off x="13167949" y="550384"/>
              <a:ext cx="2571340" cy="20459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r"/>
              <a:r>
                <a:rPr lang="en-US" sz="1000" dirty="0">
                  <a:solidFill>
                    <a:srgbClr val="616161"/>
                  </a:solidFill>
                  <a:latin typeface="NIXGONFONTS-M V2.0" pitchFamily="34" charset="0"/>
                  <a:cs typeface="NIXGONFONTS-M V2.0" pitchFamily="34" charset="0"/>
                </a:rPr>
                <a:t>02</a:t>
              </a:r>
              <a:endParaRPr lang="en-US" dirty="0"/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260763" y="9557714"/>
            <a:ext cx="15764197" cy="163679"/>
            <a:chOff x="1260763" y="9557714"/>
            <a:chExt cx="15764197" cy="163679"/>
          </a:xfrm>
        </p:grpSpPr>
        <p:sp>
          <p:nvSpPr>
            <p:cNvPr id="26" name="Object 26"/>
            <p:cNvSpPr txBox="1"/>
            <p:nvPr/>
          </p:nvSpPr>
          <p:spPr>
            <a:xfrm>
              <a:off x="13167949" y="9516795"/>
              <a:ext cx="2571340" cy="20459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r"/>
              <a:r>
                <a:rPr lang="en-US" sz="1000" dirty="0">
                  <a:solidFill>
                    <a:srgbClr val="616161"/>
                  </a:solidFill>
                  <a:latin typeface="NIXGONFONTS-M V2.0" pitchFamily="34" charset="0"/>
                  <a:cs typeface="NIXGONFONTS-M V2.0" pitchFamily="34" charset="0"/>
                </a:rPr>
                <a:t>친환경 녹지 조성 사업계획서</a:t>
              </a:r>
              <a:endParaRPr lang="en-US" dirty="0"/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2601C1DF-3225-F749-AC23-72FB5D904777}"/>
              </a:ext>
            </a:extLst>
          </p:cNvPr>
          <p:cNvGrpSpPr/>
          <p:nvPr/>
        </p:nvGrpSpPr>
        <p:grpSpPr>
          <a:xfrm>
            <a:off x="4134148" y="7141017"/>
            <a:ext cx="2190476" cy="88834"/>
            <a:chOff x="4134148" y="6700118"/>
            <a:chExt cx="2190476" cy="88834"/>
          </a:xfrm>
        </p:grpSpPr>
        <p:pic>
          <p:nvPicPr>
            <p:cNvPr id="25" name="Object 9">
              <a:extLst>
                <a:ext uri="{FF2B5EF4-FFF2-40B4-BE49-F238E27FC236}">
                  <a16:creationId xmlns:a16="http://schemas.microsoft.com/office/drawing/2014/main" id="{4A53BBE4-A610-A045-9283-5417D911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4148" y="6700118"/>
              <a:ext cx="2190476" cy="888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94124B2-26E7-E749-9F9C-B501781DCDA4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6F1C1B7-2A3C-8B4B-AEAF-13278297FF4E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9" name="그룹 1004">
                <a:extLst>
                  <a:ext uri="{FF2B5EF4-FFF2-40B4-BE49-F238E27FC236}">
                    <a16:creationId xmlns:a16="http://schemas.microsoft.com/office/drawing/2014/main" id="{56522DB8-A10A-F64E-BEC7-84F373CAAF4F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20" name="Object 24">
                  <a:extLst>
                    <a:ext uri="{FF2B5EF4-FFF2-40B4-BE49-F238E27FC236}">
                      <a16:creationId xmlns:a16="http://schemas.microsoft.com/office/drawing/2014/main" id="{54E42F25-06A2-B742-99A7-B6DE3B557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0899E6E-18E9-9B49-9329-E9A219552A3B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8F163F7E-3A89-0C48-860F-7EC9981F0C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4" name="그룹 1001">
                  <a:extLst>
                    <a:ext uri="{FF2B5EF4-FFF2-40B4-BE49-F238E27FC236}">
                      <a16:creationId xmlns:a16="http://schemas.microsoft.com/office/drawing/2014/main" id="{9513FFAF-37FB-EE4F-B1EE-FF290ECDD202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6" name="Object 18">
                    <a:extLst>
                      <a:ext uri="{FF2B5EF4-FFF2-40B4-BE49-F238E27FC236}">
                        <a16:creationId xmlns:a16="http://schemas.microsoft.com/office/drawing/2014/main" id="{D214C58A-DA5F-E641-9370-30921D21A7C1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7" name="그룹 1003">
                    <a:extLst>
                      <a:ext uri="{FF2B5EF4-FFF2-40B4-BE49-F238E27FC236}">
                        <a16:creationId xmlns:a16="http://schemas.microsoft.com/office/drawing/2014/main" id="{5CA0ECBA-A802-3D40-820F-D8F092965FFE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19" name="Object 19">
                      <a:extLst>
                        <a:ext uri="{FF2B5EF4-FFF2-40B4-BE49-F238E27FC236}">
                          <a16:creationId xmlns:a16="http://schemas.microsoft.com/office/drawing/2014/main" id="{4C1EBCF0-AB32-924F-A587-D494155A485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8" name="Object 22">
                    <a:extLst>
                      <a:ext uri="{FF2B5EF4-FFF2-40B4-BE49-F238E27FC236}">
                        <a16:creationId xmlns:a16="http://schemas.microsoft.com/office/drawing/2014/main" id="{5C451B97-1383-2A49-9AE8-625D89ABBBDC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3280018C-31E7-5348-973C-F2DC442E56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517">
                <a:extLst>
                  <a:ext uri="{FF2B5EF4-FFF2-40B4-BE49-F238E27FC236}">
                    <a16:creationId xmlns:a16="http://schemas.microsoft.com/office/drawing/2014/main" id="{2A6984F9-39CF-F44A-AEDE-ED21BCBBFAC7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Object 75">
                <a:extLst>
                  <a:ext uri="{FF2B5EF4-FFF2-40B4-BE49-F238E27FC236}">
                    <a16:creationId xmlns:a16="http://schemas.microsoft.com/office/drawing/2014/main" id="{4F688112-6DD3-2942-BDE8-2258D5804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969B805-7242-7C42-A5B8-876EAC97DB79}"/>
                </a:ext>
              </a:extLst>
            </p:cNvPr>
            <p:cNvGrpSpPr/>
            <p:nvPr/>
          </p:nvGrpSpPr>
          <p:grpSpPr>
            <a:xfrm>
              <a:off x="1351743" y="1090299"/>
              <a:ext cx="13951473" cy="1262244"/>
              <a:chOff x="1351743" y="1090299"/>
              <a:chExt cx="13951473" cy="1262244"/>
            </a:xfrm>
          </p:grpSpPr>
          <p:sp>
            <p:nvSpPr>
              <p:cNvPr id="7" name="Object 82">
                <a:extLst>
                  <a:ext uri="{FF2B5EF4-FFF2-40B4-BE49-F238E27FC236}">
                    <a16:creationId xmlns:a16="http://schemas.microsoft.com/office/drawing/2014/main" id="{FFE234DE-9ACA-D549-BBEA-9F63B3F87E4B}"/>
                  </a:ext>
                </a:extLst>
              </p:cNvPr>
              <p:cNvSpPr txBox="1"/>
              <p:nvPr/>
            </p:nvSpPr>
            <p:spPr>
              <a:xfrm>
                <a:off x="2050163" y="1090299"/>
                <a:ext cx="13253053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Switch 1개로 LED </a:t>
                </a:r>
                <a:r>
                  <a:rPr lang="en-US" sz="6100" dirty="0" err="1">
                    <a:solidFill>
                      <a:srgbClr val="00A23B"/>
                    </a:solidFill>
                    <a:latin typeface="NIXGONFONTS-M V2.0" pitchFamily="34" charset="0"/>
                  </a:rPr>
                  <a:t>조절하기</a:t>
                </a:r>
                <a:endParaRPr lang="en-US" dirty="0"/>
              </a:p>
            </p:txBody>
          </p:sp>
          <p:sp>
            <p:nvSpPr>
              <p:cNvPr id="8" name="Object 83">
                <a:extLst>
                  <a:ext uri="{FF2B5EF4-FFF2-40B4-BE49-F238E27FC236}">
                    <a16:creationId xmlns:a16="http://schemas.microsoft.com/office/drawing/2014/main" id="{75587760-ACAE-A542-AFB0-7A29DCD1CC43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4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542CC6BE-657C-E44E-8B59-125F4402C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926742"/>
              </p:ext>
            </p:extLst>
          </p:nvPr>
        </p:nvGraphicFramePr>
        <p:xfrm>
          <a:off x="1828800" y="2853436"/>
          <a:ext cx="12649200" cy="5033264"/>
        </p:xfrm>
        <a:graphic>
          <a:graphicData uri="http://schemas.openxmlformats.org/drawingml/2006/table">
            <a:tbl>
              <a:tblPr/>
              <a:tblGrid>
                <a:gridCol w="6324600">
                  <a:extLst>
                    <a:ext uri="{9D8B030D-6E8A-4147-A177-3AD203B41FA5}">
                      <a16:colId xmlns:a16="http://schemas.microsoft.com/office/drawing/2014/main" val="4081630973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55512600"/>
                    </a:ext>
                  </a:extLst>
                </a:gridCol>
              </a:tblGrid>
              <a:tr h="5033264">
                <a:tc>
                  <a:txBody>
                    <a:bodyPr/>
                    <a:lstStyle/>
                    <a:p>
                      <a:r>
                        <a:rPr lang="en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#define LED 8 </a:t>
                      </a:r>
                    </a:p>
                    <a:p>
                      <a:r>
                        <a:rPr lang="en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#define SW 10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r>
                        <a:rPr lang="en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void setup() {</a:t>
                      </a:r>
                      <a:br>
                        <a:rPr lang="en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 </a:t>
                      </a:r>
                      <a:r>
                        <a:rPr lang="en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pinMode</a:t>
                      </a:r>
                      <a:r>
                        <a:rPr lang="en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(LED, OUTPUT); </a:t>
                      </a:r>
                    </a:p>
                    <a:p>
                      <a:r>
                        <a:rPr lang="en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 </a:t>
                      </a:r>
                      <a:r>
                        <a:rPr lang="en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pinMode</a:t>
                      </a:r>
                      <a:r>
                        <a:rPr lang="en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(SW, INPUT); 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r>
                        <a:rPr lang="en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}</a:t>
                      </a:r>
                      <a:br>
                        <a:rPr lang="en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endParaRPr lang="en" sz="16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r>
                        <a:rPr lang="en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void loop() {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r>
                        <a:rPr lang="en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 int </a:t>
                      </a:r>
                      <a:r>
                        <a:rPr lang="en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sw_in</a:t>
                      </a:r>
                      <a:r>
                        <a:rPr lang="en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= </a:t>
                      </a:r>
                      <a:r>
                        <a:rPr lang="en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digitalRead</a:t>
                      </a:r>
                      <a:r>
                        <a:rPr lang="en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(SW); </a:t>
                      </a:r>
                    </a:p>
                    <a:p>
                      <a:r>
                        <a:rPr lang="en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 if</a:t>
                      </a:r>
                      <a:r>
                        <a:rPr lang="en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  <a:t>( </a:t>
                      </a:r>
                      <a:r>
                        <a:rPr lang="en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,Bold"/>
                        </a:rPr>
                        <a:t>sw_</a:t>
                      </a:r>
                      <a:r>
                        <a:rPr lang="en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in</a:t>
                      </a:r>
                      <a:r>
                        <a:rPr lang="en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==1)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r>
                        <a:rPr lang="en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     </a:t>
                      </a:r>
                      <a:r>
                        <a:rPr lang="en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digitalWrite</a:t>
                      </a:r>
                      <a:r>
                        <a:rPr lang="en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(LED, HIGH); </a:t>
                      </a:r>
                    </a:p>
                    <a:p>
                      <a:r>
                        <a:rPr lang="en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 else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  <a:p>
                      <a:r>
                        <a:rPr lang="en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     </a:t>
                      </a:r>
                      <a:r>
                        <a:rPr lang="en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digitalWrite</a:t>
                      </a:r>
                      <a:r>
                        <a:rPr lang="en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(LED, LOW); </a:t>
                      </a:r>
                    </a:p>
                    <a:p>
                      <a:r>
                        <a:rPr lang="en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} </a:t>
                      </a:r>
                      <a:endParaRPr lang="e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effectLst/>
                          <a:latin typeface="함초롬돋움"/>
                        </a:rPr>
                        <a:t>//8</a:t>
                      </a:r>
                      <a:r>
                        <a:rPr lang="ko-KR" altLang="en-US" sz="1600" dirty="0" err="1">
                          <a:effectLst/>
                          <a:latin typeface="함초롬돋움"/>
                        </a:rPr>
                        <a:t>번핀에</a:t>
                      </a:r>
                      <a:r>
                        <a:rPr lang="en" sz="1600" dirty="0">
                          <a:effectLst/>
                          <a:latin typeface="함초롬돋움"/>
                        </a:rPr>
                        <a:t>LED</a:t>
                      </a:r>
                      <a:r>
                        <a:rPr lang="ko-KR" altLang="en-US" sz="1600" dirty="0">
                          <a:effectLst/>
                          <a:latin typeface="함초롬돋움"/>
                        </a:rPr>
                        <a:t>연결 </a:t>
                      </a:r>
                      <a:endParaRPr lang="en-US" altLang="ko-KR" sz="1600" dirty="0">
                        <a:effectLst/>
                        <a:latin typeface="함초롬돋움"/>
                      </a:endParaRPr>
                    </a:p>
                    <a:p>
                      <a:r>
                        <a:rPr lang="en-US" altLang="ko-KR" sz="1600" dirty="0">
                          <a:effectLst/>
                          <a:latin typeface="함초롬돋움"/>
                        </a:rPr>
                        <a:t>//10</a:t>
                      </a:r>
                      <a:r>
                        <a:rPr lang="ko-KR" altLang="en-US" sz="1600" dirty="0" err="1">
                          <a:effectLst/>
                          <a:latin typeface="함초롬돋움"/>
                        </a:rPr>
                        <a:t>번핀에</a:t>
                      </a:r>
                      <a:r>
                        <a:rPr lang="en" sz="1600" dirty="0">
                          <a:effectLst/>
                          <a:latin typeface="함초롬돋움"/>
                        </a:rPr>
                        <a:t>SW </a:t>
                      </a:r>
                      <a:r>
                        <a:rPr lang="ko-KR" altLang="en-US" sz="1600" dirty="0">
                          <a:effectLst/>
                          <a:latin typeface="함초롬돋움"/>
                        </a:rPr>
                        <a:t>연결 </a:t>
                      </a:r>
                      <a:endParaRPr lang="ko-KR" altLang="en-US" dirty="0">
                        <a:effectLst/>
                      </a:endParaRPr>
                    </a:p>
                    <a:p>
                      <a:r>
                        <a:rPr lang="en-US" altLang="ko-KR" sz="1600" dirty="0">
                          <a:effectLst/>
                          <a:latin typeface="함초롬돋움"/>
                        </a:rPr>
                        <a:t>//8</a:t>
                      </a:r>
                      <a:r>
                        <a:rPr lang="ko-KR" altLang="en-US" sz="1600" dirty="0" err="1">
                          <a:effectLst/>
                          <a:latin typeface="함초롬돋움"/>
                        </a:rPr>
                        <a:t>번핀출력모드로설정</a:t>
                      </a:r>
                      <a:r>
                        <a:rPr lang="ko-KR" altLang="en-US" sz="1600" dirty="0">
                          <a:effectLst/>
                          <a:latin typeface="함초롬돋움"/>
                        </a:rPr>
                        <a:t> </a:t>
                      </a:r>
                      <a:endParaRPr lang="en-US" altLang="ko-KR" sz="1600" dirty="0">
                        <a:effectLst/>
                        <a:latin typeface="함초롬돋움"/>
                      </a:endParaRPr>
                    </a:p>
                    <a:p>
                      <a:r>
                        <a:rPr lang="en-US" altLang="ko-KR" sz="1600" dirty="0">
                          <a:effectLst/>
                          <a:latin typeface="함초롬돋움"/>
                        </a:rPr>
                        <a:t>// 10</a:t>
                      </a:r>
                      <a:r>
                        <a:rPr lang="ko-KR" altLang="en-US" sz="1600" dirty="0">
                          <a:effectLst/>
                          <a:latin typeface="함초롬돋움"/>
                        </a:rPr>
                        <a:t>번 핀 </a:t>
                      </a:r>
                      <a:r>
                        <a:rPr lang="ko-KR" altLang="en-US" sz="1600" dirty="0" err="1">
                          <a:effectLst/>
                          <a:latin typeface="함초롬돋움"/>
                        </a:rPr>
                        <a:t>입력모드로</a:t>
                      </a:r>
                      <a:r>
                        <a:rPr lang="ko-KR" altLang="en-US" sz="1600" dirty="0">
                          <a:effectLst/>
                          <a:latin typeface="함초롬돋움"/>
                        </a:rPr>
                        <a:t> 설정 </a:t>
                      </a:r>
                      <a:endParaRPr lang="ko-KR" altLang="en-US" dirty="0">
                        <a:effectLst/>
                      </a:endParaRPr>
                    </a:p>
                    <a:p>
                      <a:r>
                        <a:rPr lang="en-US" altLang="ko-KR" sz="1600" dirty="0">
                          <a:effectLst/>
                          <a:latin typeface="함초롬돋움"/>
                        </a:rPr>
                        <a:t>// 10</a:t>
                      </a:r>
                      <a:r>
                        <a:rPr lang="ko-KR" altLang="en-US" sz="1600" dirty="0">
                          <a:effectLst/>
                          <a:latin typeface="함초롬돋움"/>
                        </a:rPr>
                        <a:t>번 핀에서 읽은 값을 변수 </a:t>
                      </a:r>
                      <a:r>
                        <a:rPr lang="en" sz="1600" dirty="0" err="1">
                          <a:effectLst/>
                          <a:latin typeface="함초롬돋움"/>
                        </a:rPr>
                        <a:t>sw_in</a:t>
                      </a:r>
                      <a:r>
                        <a:rPr lang="ko-KR" altLang="en-US" sz="1600" dirty="0">
                          <a:effectLst/>
                          <a:latin typeface="함초롬돋움"/>
                        </a:rPr>
                        <a:t>에 저장 </a:t>
                      </a:r>
                      <a:endParaRPr lang="ko-KR" altLang="en-US" dirty="0">
                        <a:effectLst/>
                      </a:endParaRPr>
                    </a:p>
                    <a:p>
                      <a:r>
                        <a:rPr lang="en-US" altLang="ko-KR" sz="1600" dirty="0">
                          <a:effectLst/>
                          <a:latin typeface="함초롬돋움"/>
                        </a:rPr>
                        <a:t>//  (</a:t>
                      </a:r>
                      <a:r>
                        <a:rPr lang="en" altLang="ko-Kore-KR" sz="1600" dirty="0">
                          <a:effectLst/>
                          <a:latin typeface="함초롬돋움"/>
                        </a:rPr>
                        <a:t>SW</a:t>
                      </a:r>
                      <a:r>
                        <a:rPr lang="ko-KR" altLang="en-US" sz="1600" dirty="0">
                          <a:effectLst/>
                          <a:latin typeface="함초롬돋움"/>
                        </a:rPr>
                        <a:t>가 눌렸다면</a:t>
                      </a:r>
                      <a:r>
                        <a:rPr lang="en-US" altLang="ko-KR" sz="1600" dirty="0">
                          <a:effectLst/>
                          <a:latin typeface="함초롬돋움"/>
                        </a:rPr>
                        <a:t>)</a:t>
                      </a:r>
                    </a:p>
                    <a:p>
                      <a:r>
                        <a:rPr lang="en-US" altLang="ko-KR" sz="1600" dirty="0">
                          <a:effectLst/>
                          <a:latin typeface="함초롬돋움"/>
                        </a:rPr>
                        <a:t>// </a:t>
                      </a:r>
                      <a:r>
                        <a:rPr lang="en" altLang="ko-Kore-KR" sz="1800" dirty="0" err="1">
                          <a:effectLst/>
                          <a:latin typeface="함초롬돋움"/>
                        </a:rPr>
                        <a:t>sw_in</a:t>
                      </a:r>
                      <a:r>
                        <a:rPr lang="ko-KR" altLang="en-US" sz="1800" dirty="0">
                          <a:effectLst/>
                          <a:latin typeface="함초롬돋움"/>
                        </a:rPr>
                        <a:t>의 값이 </a:t>
                      </a:r>
                      <a:r>
                        <a:rPr lang="en-US" altLang="ko-KR" sz="1800" dirty="0">
                          <a:effectLst/>
                          <a:latin typeface="함초롬돋움"/>
                        </a:rPr>
                        <a:t>1</a:t>
                      </a:r>
                      <a:r>
                        <a:rPr lang="ko-KR" altLang="en-US" sz="1800" dirty="0">
                          <a:effectLst/>
                          <a:latin typeface="함초롬돋움"/>
                        </a:rPr>
                        <a:t>이면</a:t>
                      </a:r>
                      <a:r>
                        <a:rPr lang="en-US" altLang="ko-KR" sz="1800" dirty="0">
                          <a:effectLst/>
                          <a:latin typeface="함초롬돋움"/>
                        </a:rPr>
                        <a:t>, </a:t>
                      </a:r>
                      <a:r>
                        <a:rPr lang="en" altLang="ko-Kore-KR" sz="18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LED 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켜기 </a:t>
                      </a:r>
                      <a:endParaRPr lang="ko-KR" altLang="en-US" dirty="0">
                        <a:effectLst/>
                      </a:endParaRPr>
                    </a:p>
                    <a:p>
                      <a:r>
                        <a:rPr lang="en-US" altLang="ko-KR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// </a:t>
                      </a:r>
                      <a:r>
                        <a:rPr lang="en-US" altLang="ko-KR" sz="1600" dirty="0">
                          <a:effectLst/>
                          <a:latin typeface="함초롬돋움"/>
                        </a:rPr>
                        <a:t>1</a:t>
                      </a:r>
                      <a:r>
                        <a:rPr lang="ko-KR" altLang="en-US" sz="1600" dirty="0">
                          <a:effectLst/>
                          <a:latin typeface="함초롬돋움"/>
                        </a:rPr>
                        <a:t>이 아니면</a:t>
                      </a:r>
                      <a:r>
                        <a:rPr lang="en-US" altLang="ko-KR" sz="1600" dirty="0">
                          <a:effectLst/>
                          <a:latin typeface="함초롬돋움"/>
                        </a:rPr>
                        <a:t>, </a:t>
                      </a:r>
                      <a:r>
                        <a:rPr lang="en" altLang="ko-Kore-KR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LED </a:t>
                      </a:r>
                      <a:r>
                        <a:rPr lang="ko-KR" altLang="en-US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끄기 </a:t>
                      </a:r>
                      <a:endParaRPr lang="en-US" altLang="ko-KR" sz="16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r>
                        <a:rPr lang="en-US" altLang="ko-KR" sz="16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// </a:t>
                      </a:r>
                      <a:r>
                        <a:rPr lang="en-US" altLang="ko-KR" sz="1800" dirty="0"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-US" altLang="ko-KR" sz="1400" dirty="0">
                          <a:effectLst/>
                          <a:latin typeface="함초롬돋움"/>
                        </a:rPr>
                        <a:t>(</a:t>
                      </a:r>
                      <a:r>
                        <a:rPr lang="en" sz="1400" dirty="0">
                          <a:effectLst/>
                          <a:latin typeface="함초롬돋움"/>
                        </a:rPr>
                        <a:t>SW</a:t>
                      </a:r>
                      <a:r>
                        <a:rPr lang="ko-KR" altLang="en-US" sz="1400" dirty="0">
                          <a:effectLst/>
                          <a:latin typeface="함초롬돋움"/>
                        </a:rPr>
                        <a:t>가 눌리지 않았다면</a:t>
                      </a:r>
                      <a:r>
                        <a:rPr lang="en-US" altLang="ko-KR" sz="1400" dirty="0">
                          <a:effectLst/>
                          <a:latin typeface="함초롬돋움"/>
                        </a:rPr>
                        <a:t>) 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02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767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8571" y="920739"/>
            <a:ext cx="6858230" cy="16161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7700" kern="0" spc="-100" dirty="0">
                <a:solidFill>
                  <a:srgbClr val="00A23B"/>
                </a:solidFill>
                <a:latin typeface="NIXGONFONTS-M V2.0" pitchFamily="34" charset="0"/>
              </a:rPr>
              <a:t>C.</a:t>
            </a:r>
            <a:r>
              <a:rPr lang="ko-KR" altLang="en-US" dirty="0"/>
              <a:t> </a:t>
            </a:r>
            <a:r>
              <a:rPr lang="ko-KR" altLang="en-US" sz="7700" dirty="0" err="1">
                <a:solidFill>
                  <a:srgbClr val="04A23B"/>
                </a:solidFill>
              </a:rPr>
              <a:t>愛</a:t>
            </a:r>
            <a:r>
              <a:rPr lang="ko-KR" altLang="en-US" dirty="0"/>
              <a:t> </a:t>
            </a:r>
            <a:r>
              <a:rPr lang="en-US" sz="7700" kern="0" spc="-100" dirty="0">
                <a:solidFill>
                  <a:srgbClr val="00A23B"/>
                </a:solidFill>
                <a:latin typeface="NIXGONFONTS-M V2.0" pitchFamily="34" charset="0"/>
              </a:rPr>
              <a:t>.</a:t>
            </a:r>
            <a:r>
              <a:rPr lang="en-US" sz="7700" kern="0" spc="-100" dirty="0" err="1">
                <a:solidFill>
                  <a:srgbClr val="00A23B"/>
                </a:solidFill>
                <a:latin typeface="NIXGONFONTS-M V2.0" pitchFamily="34" charset="0"/>
              </a:rPr>
              <a:t>랑</a:t>
            </a:r>
            <a:r>
              <a:rPr lang="en-US" sz="7700" kern="0" spc="-100" dirty="0">
                <a:solidFill>
                  <a:srgbClr val="00A23B"/>
                </a:solidFill>
                <a:latin typeface="NIXGONFONTS-M V2.0" pitchFamily="34" charset="0"/>
              </a:rPr>
              <a:t> </a:t>
            </a:r>
            <a:r>
              <a:rPr lang="en-US" sz="7700" kern="0" spc="-100" dirty="0" err="1">
                <a:solidFill>
                  <a:srgbClr val="00A23B"/>
                </a:solidFill>
                <a:latin typeface="NIXGONFONTS-M V2.0" pitchFamily="34" charset="0"/>
              </a:rPr>
              <a:t>멘토링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828571" y="3481904"/>
            <a:ext cx="8800691" cy="16161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7700" kern="0" spc="-100" dirty="0">
                <a:solidFill>
                  <a:srgbClr val="007B2D"/>
                </a:solidFill>
                <a:latin typeface="NIXGONFONTS-M V2.0" pitchFamily="34" charset="0"/>
              </a:rPr>
              <a:t>1</a:t>
            </a:r>
            <a:r>
              <a:rPr lang="ko-KR" altLang="en-US" sz="7700" kern="0" spc="-100" dirty="0">
                <a:solidFill>
                  <a:srgbClr val="007B2D"/>
                </a:solidFill>
                <a:latin typeface="NIXGONFONTS-M V2.0" pitchFamily="34" charset="0"/>
              </a:rPr>
              <a:t>주차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828571" y="2219401"/>
            <a:ext cx="9372829" cy="15943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700" kern="0" spc="-100" dirty="0">
                <a:solidFill>
                  <a:srgbClr val="00A23B"/>
                </a:solidFill>
                <a:latin typeface="NIXGONFONTS-M V2.0" pitchFamily="34" charset="0"/>
              </a:rPr>
              <a:t>Arduino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904762" y="7636643"/>
            <a:ext cx="2052457" cy="4177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kern="0" spc="700" dirty="0" err="1">
                <a:solidFill>
                  <a:srgbClr val="00A23B"/>
                </a:solidFill>
                <a:latin typeface="NIXGONFONTS-M V2.0" pitchFamily="34" charset="0"/>
              </a:rPr>
              <a:t>동아리</a:t>
            </a:r>
            <a:r>
              <a:rPr lang="en-US" sz="2000" kern="0" spc="700" dirty="0">
                <a:solidFill>
                  <a:srgbClr val="00A23B"/>
                </a:solidFill>
                <a:latin typeface="NIXGONFONTS-M V2.0" pitchFamily="34" charset="0"/>
              </a:rPr>
              <a:t> </a:t>
            </a:r>
            <a:r>
              <a:rPr lang="en-US" altLang="ko-KR" sz="2000" kern="0" spc="700" dirty="0">
                <a:solidFill>
                  <a:srgbClr val="00A23B"/>
                </a:solidFill>
                <a:latin typeface="NIXGONFONTS-M V2.0" pitchFamily="34" charset="0"/>
              </a:rPr>
              <a:t>: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3253665" y="7651049"/>
            <a:ext cx="3914279" cy="382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kern="0" spc="-100" dirty="0">
                <a:latin typeface="NIXGONFONTS-M V2.0" pitchFamily="34" charset="0"/>
              </a:rPr>
              <a:t>C.</a:t>
            </a:r>
            <a:r>
              <a:rPr lang="ko-KR" altLang="en-US" dirty="0"/>
              <a:t> </a:t>
            </a:r>
            <a:r>
              <a:rPr lang="ko-KR" altLang="en-US" dirty="0" err="1"/>
              <a:t>愛</a:t>
            </a:r>
            <a:r>
              <a:rPr lang="ko-KR" altLang="en-US" dirty="0"/>
              <a:t> </a:t>
            </a:r>
            <a:r>
              <a:rPr lang="en-US" altLang="ko-Kore-KR" kern="0" spc="-100" dirty="0">
                <a:latin typeface="NIXGONFONTS-M V2.0" pitchFamily="34" charset="0"/>
              </a:rPr>
              <a:t>.</a:t>
            </a:r>
            <a:r>
              <a:rPr lang="en-US" altLang="ko-Kore-KR" kern="0" spc="-100" dirty="0" err="1">
                <a:latin typeface="NIXGONFONTS-M V2.0" pitchFamily="34" charset="0"/>
              </a:rPr>
              <a:t>랑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904762" y="8073064"/>
            <a:ext cx="2166550" cy="4177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dirty="0" err="1">
                <a:solidFill>
                  <a:srgbClr val="00A23B"/>
                </a:solidFill>
                <a:latin typeface="NIXGONFONTS-M V2.0" pitchFamily="34" charset="0"/>
                <a:cs typeface="NIXGONFONTS-M V2.0" pitchFamily="34" charset="0"/>
              </a:rPr>
              <a:t>기간</a:t>
            </a:r>
            <a:r>
              <a:rPr lang="en-US" sz="2000" dirty="0">
                <a:solidFill>
                  <a:srgbClr val="00A23B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altLang="ko-KR" sz="2000" dirty="0">
                <a:solidFill>
                  <a:srgbClr val="00A23B"/>
                </a:solidFill>
                <a:latin typeface="NIXGONFONTS-M V2.0" pitchFamily="34" charset="0"/>
                <a:cs typeface="NIXGONFONTS-M V2.0" pitchFamily="34" charset="0"/>
              </a:rPr>
              <a:t>: 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3253665" y="8092413"/>
            <a:ext cx="3914279" cy="3826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dirty="0"/>
              <a:t>2021</a:t>
            </a:r>
            <a:r>
              <a:rPr lang="ko-KR" altLang="en-US" dirty="0"/>
              <a:t>년도 </a:t>
            </a:r>
            <a:r>
              <a:rPr lang="en-US" altLang="ko-KR" dirty="0"/>
              <a:t>2</a:t>
            </a:r>
            <a:r>
              <a:rPr lang="ko-KR" altLang="en-US" dirty="0"/>
              <a:t>학기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904762" y="8509486"/>
            <a:ext cx="2166550" cy="4177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dirty="0" err="1">
                <a:solidFill>
                  <a:srgbClr val="00A23B"/>
                </a:solidFill>
                <a:latin typeface="NIXGONFONTS-M V2.0" pitchFamily="34" charset="0"/>
                <a:cs typeface="NIXGONFONTS-M V2.0" pitchFamily="34" charset="0"/>
              </a:rPr>
              <a:t>담당자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3253668" y="8533776"/>
            <a:ext cx="3914279" cy="3826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kern="0" spc="-100" dirty="0">
                <a:latin typeface="NIXGONFONTS-M V2.0" pitchFamily="34" charset="0"/>
              </a:rPr>
              <a:t>C.</a:t>
            </a:r>
            <a:r>
              <a:rPr lang="ko-KR" altLang="en-US" dirty="0"/>
              <a:t> </a:t>
            </a:r>
            <a:r>
              <a:rPr lang="ko-KR" altLang="en-US" dirty="0" err="1"/>
              <a:t>愛</a:t>
            </a:r>
            <a:r>
              <a:rPr lang="ko-KR" altLang="en-US" dirty="0"/>
              <a:t> </a:t>
            </a:r>
            <a:r>
              <a:rPr lang="en-US" altLang="ko-Kore-KR" kern="0" spc="-100" dirty="0">
                <a:latin typeface="NIXGONFONTS-M V2.0" pitchFamily="34" charset="0"/>
              </a:rPr>
              <a:t>.</a:t>
            </a:r>
            <a:r>
              <a:rPr lang="en-US" altLang="ko-Kore-KR" kern="0" spc="-100" dirty="0" err="1">
                <a:latin typeface="NIXGONFONTS-M V2.0" pitchFamily="34" charset="0"/>
              </a:rPr>
              <a:t>랑</a:t>
            </a:r>
            <a:r>
              <a:rPr lang="en-US" altLang="ko-Kore-KR" kern="0" spc="-100" dirty="0">
                <a:latin typeface="NIXGONFONTS-M V2.0" pitchFamily="34" charset="0"/>
              </a:rPr>
              <a:t> 	</a:t>
            </a:r>
            <a:r>
              <a:rPr lang="ko-Kore-KR" altLang="en-US" kern="0" spc="-100" dirty="0">
                <a:latin typeface="NIXGONFONTS-M V2.0" pitchFamily="34" charset="0"/>
              </a:rPr>
              <a:t>코어 </a:t>
            </a:r>
            <a:endParaRPr lang="en-US" altLang="ko-Kore-KR" dirty="0"/>
          </a:p>
          <a:p>
            <a:pPr algn="just"/>
            <a:r>
              <a:rPr lang="en-US" dirty="0"/>
              <a:t> 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262389" y="8891991"/>
            <a:ext cx="7477088" cy="3826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 err="1"/>
              <a:t>빅데이터전공</a:t>
            </a:r>
            <a:r>
              <a:rPr lang="en-US" dirty="0"/>
              <a:t> </a:t>
            </a:r>
            <a:r>
              <a:rPr lang="en-US" altLang="ko-KR" dirty="0"/>
              <a:t>18</a:t>
            </a:r>
            <a:r>
              <a:rPr lang="ko-KR" altLang="en-US" dirty="0"/>
              <a:t>학번 나영훈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-19048" y="-230990"/>
            <a:ext cx="718519" cy="10783371"/>
            <a:chOff x="-19048" y="-230990"/>
            <a:chExt cx="718519" cy="107833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230990"/>
              <a:ext cx="718519" cy="1078337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 rot="-5400000">
            <a:off x="-3061674" y="2948139"/>
            <a:ext cx="3402656" cy="27856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3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친환경 녹지조성 사업계획서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 rot="-5400000">
            <a:off x="-1360343" y="7373613"/>
            <a:ext cx="5103984" cy="27856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2039</a:t>
            </a:r>
            <a:endParaRPr 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C4BD4C1-3038-E74E-98FC-933ABD7229DD}"/>
              </a:ext>
            </a:extLst>
          </p:cNvPr>
          <p:cNvGrpSpPr/>
          <p:nvPr/>
        </p:nvGrpSpPr>
        <p:grpSpPr>
          <a:xfrm>
            <a:off x="16462304" y="269730"/>
            <a:ext cx="2122106" cy="1116363"/>
            <a:chOff x="15410491" y="409609"/>
            <a:chExt cx="2122106" cy="111636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2038233-7EB3-6F46-94E2-8BA574363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2107" y="409609"/>
              <a:ext cx="699384" cy="694424"/>
            </a:xfrm>
            <a:prstGeom prst="rect">
              <a:avLst/>
            </a:prstGeom>
          </p:spPr>
        </p:pic>
        <p:grpSp>
          <p:nvGrpSpPr>
            <p:cNvPr id="1001" name="그룹 1001"/>
            <p:cNvGrpSpPr/>
            <p:nvPr/>
          </p:nvGrpSpPr>
          <p:grpSpPr>
            <a:xfrm>
              <a:off x="15410491" y="682094"/>
              <a:ext cx="2122106" cy="843878"/>
              <a:chOff x="15410491" y="682094"/>
              <a:chExt cx="2122106" cy="843878"/>
            </a:xfrm>
          </p:grpSpPr>
          <p:sp>
            <p:nvSpPr>
              <p:cNvPr id="18" name="Object 18"/>
              <p:cNvSpPr txBox="1"/>
              <p:nvPr/>
            </p:nvSpPr>
            <p:spPr>
              <a:xfrm>
                <a:off x="16032107" y="1027297"/>
                <a:ext cx="1500490" cy="358796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Arduino</a:t>
                </a:r>
              </a:p>
            </p:txBody>
          </p:sp>
          <p:grpSp>
            <p:nvGrpSpPr>
              <p:cNvPr id="1003" name="그룹 1003"/>
              <p:cNvGrpSpPr/>
              <p:nvPr/>
            </p:nvGrpSpPr>
            <p:grpSpPr>
              <a:xfrm>
                <a:off x="15540833" y="996630"/>
                <a:ext cx="409928" cy="51241"/>
                <a:chOff x="15540833" y="996630"/>
                <a:chExt cx="409928" cy="512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6200000">
                  <a:off x="15540833" y="996630"/>
                  <a:ext cx="409928" cy="51241"/>
                </a:xfrm>
                <a:prstGeom prst="rect">
                  <a:avLst/>
                </a:prstGeom>
              </p:spPr>
            </p:pic>
          </p:grpSp>
          <p:sp>
            <p:nvSpPr>
              <p:cNvPr id="22" name="Object 22"/>
              <p:cNvSpPr txBox="1"/>
              <p:nvPr/>
            </p:nvSpPr>
            <p:spPr>
              <a:xfrm>
                <a:off x="15410491" y="682094"/>
                <a:ext cx="381000" cy="843878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1200" kern="0" spc="-100" dirty="0">
                    <a:solidFill>
                      <a:schemeClr val="bg1">
                        <a:lumMod val="65000"/>
                      </a:schemeClr>
                    </a:solidFill>
                    <a:latin typeface="NIXGONFONTS-M V2.0" pitchFamily="34" charset="0"/>
                  </a:rPr>
                  <a:t> C</a:t>
                </a:r>
              </a:p>
              <a:p>
                <a:pPr algn="just"/>
                <a:r>
                  <a:rPr lang="ko-KR" alt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愛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algn="just"/>
                <a:r>
                  <a:rPr lang="en-US" altLang="ko-Kore-KR" sz="1200" kern="0" spc="-100" dirty="0" err="1">
                    <a:solidFill>
                      <a:schemeClr val="bg1">
                        <a:lumMod val="65000"/>
                      </a:schemeClr>
                    </a:solidFill>
                    <a:latin typeface="NIXGONFONTS-M V2.0" pitchFamily="34" charset="0"/>
                  </a:rPr>
                  <a:t>랑</a:t>
                </a:r>
                <a:endParaRPr lang="en-US" altLang="ko-Kore-KR" sz="1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algn="ctr"/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403A460-90AA-894F-AD21-9C1F2E7CD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6071" y="1024863"/>
              <a:ext cx="438150" cy="298879"/>
            </a:xfrm>
            <a:prstGeom prst="rect">
              <a:avLst/>
            </a:prstGeom>
          </p:spPr>
        </p:pic>
      </p:grpSp>
      <p:pic>
        <p:nvPicPr>
          <p:cNvPr id="42" name="object 9">
            <a:extLst>
              <a:ext uri="{FF2B5EF4-FFF2-40B4-BE49-F238E27FC236}">
                <a16:creationId xmlns:a16="http://schemas.microsoft.com/office/drawing/2014/main" id="{B0B45012-B5AC-414F-A3E2-CAD2610DBC0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88494" y="3547014"/>
            <a:ext cx="6394744" cy="5655045"/>
          </a:xfrm>
          <a:prstGeom prst="rect">
            <a:avLst/>
          </a:prstGeom>
        </p:spPr>
      </p:pic>
      <p:pic>
        <p:nvPicPr>
          <p:cNvPr id="43" name="Picture 517">
            <a:extLst>
              <a:ext uri="{FF2B5EF4-FFF2-40B4-BE49-F238E27FC236}">
                <a16:creationId xmlns:a16="http://schemas.microsoft.com/office/drawing/2014/main" id="{38CB1276-336D-2742-AB23-FFE6B7DC6D9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1759" y="9041275"/>
            <a:ext cx="965200" cy="97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433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68835" y="3381472"/>
            <a:ext cx="11656124" cy="1235629"/>
            <a:chOff x="5368835" y="3381472"/>
            <a:chExt cx="11656124" cy="12356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8835" y="3381472"/>
              <a:ext cx="11656124" cy="12356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5758" y="3381472"/>
            <a:ext cx="4315671" cy="1235629"/>
            <a:chOff x="1575758" y="3381472"/>
            <a:chExt cx="4315671" cy="123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5758" y="3381472"/>
              <a:ext cx="4315671" cy="123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75722" y="5304234"/>
            <a:ext cx="11656124" cy="1235629"/>
            <a:chOff x="5375722" y="5304234"/>
            <a:chExt cx="11656124" cy="12356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5722" y="5304234"/>
              <a:ext cx="11656124" cy="12356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2645" y="5304234"/>
            <a:ext cx="4315671" cy="1235629"/>
            <a:chOff x="1582645" y="5304234"/>
            <a:chExt cx="4315671" cy="12356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2645" y="5304234"/>
              <a:ext cx="4315671" cy="12356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9590" y="2946839"/>
            <a:ext cx="1104966" cy="1110592"/>
            <a:chOff x="1239590" y="2946839"/>
            <a:chExt cx="1104966" cy="11105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39590" y="2946839"/>
              <a:ext cx="1104966" cy="11105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9590" y="4877418"/>
            <a:ext cx="1104966" cy="1110592"/>
            <a:chOff x="1239590" y="4877418"/>
            <a:chExt cx="1104966" cy="11105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239590" y="4877418"/>
              <a:ext cx="1104966" cy="11105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60770" y="635047"/>
            <a:ext cx="15386834" cy="66667"/>
            <a:chOff x="1260770" y="635047"/>
            <a:chExt cx="15386834" cy="666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260770" y="635047"/>
              <a:ext cx="15386834" cy="66667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708741" y="3914260"/>
            <a:ext cx="3374753" cy="45761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ore-KR" altLang="en-US" b="1" dirty="0">
                <a:solidFill>
                  <a:srgbClr val="616161"/>
                </a:solidFill>
                <a:latin typeface="NIXGONFONTS-M V2.0" pitchFamily="34" charset="0"/>
              </a:rPr>
              <a:t>임베디드 시스템</a:t>
            </a:r>
            <a:endParaRPr lang="en-US" altLang="ko-Kore-KR" dirty="0"/>
          </a:p>
        </p:txBody>
      </p:sp>
      <p:sp>
        <p:nvSpPr>
          <p:cNvPr id="43" name="Object 43"/>
          <p:cNvSpPr txBox="1"/>
          <p:nvPr/>
        </p:nvSpPr>
        <p:spPr>
          <a:xfrm>
            <a:off x="6464838" y="3682077"/>
            <a:ext cx="15354467" cy="975977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en-US" sz="17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사전적</a:t>
            </a:r>
            <a:r>
              <a:rPr lang="en-US" sz="17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17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정의</a:t>
            </a:r>
            <a:r>
              <a:rPr lang="en-US" sz="17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altLang="ko-KR" sz="17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: </a:t>
            </a:r>
            <a:r>
              <a:rPr lang="ko-KR" altLang="en-US" sz="17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내장된</a:t>
            </a:r>
            <a:r>
              <a:rPr lang="en-US" altLang="ko-KR" sz="17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, </a:t>
            </a:r>
            <a:r>
              <a:rPr lang="ko-KR" altLang="en-US" sz="17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포함된</a:t>
            </a:r>
            <a:r>
              <a:rPr lang="en-US" altLang="ko-KR" sz="17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en-US" sz="17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사물안에</a:t>
            </a:r>
            <a:r>
              <a:rPr lang="en-US" sz="17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17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들어가는</a:t>
            </a:r>
            <a:r>
              <a:rPr lang="en-US" sz="17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17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작은</a:t>
            </a:r>
            <a:r>
              <a:rPr lang="en-US" sz="17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1700" b="1" dirty="0" err="1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컴퓨터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157029" y="3069182"/>
            <a:ext cx="1070309" cy="751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0BB148"/>
                </a:solidFill>
                <a:latin typeface="NIXGONFONTS-B V2.0" pitchFamily="34" charset="0"/>
                <a:cs typeface="NIXGONFONTS-B V2.0" pitchFamily="34" charset="0"/>
              </a:rPr>
              <a:t>Step</a:t>
            </a:r>
          </a:p>
          <a:p>
            <a:pPr algn="ctr"/>
            <a:r>
              <a:rPr lang="en-US" sz="2000" dirty="0">
                <a:solidFill>
                  <a:srgbClr val="0BB148"/>
                </a:solidFill>
                <a:latin typeface="NIXGONFONTS-B V2.0" pitchFamily="34" charset="0"/>
                <a:cs typeface="NIXGONFONTS-B V2.0" pitchFamily="34" charset="0"/>
              </a:rPr>
              <a:t>01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2396551" y="3491887"/>
            <a:ext cx="2127992" cy="48997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ore-KR" sz="2400" dirty="0" err="1">
                <a:solidFill>
                  <a:srgbClr val="73BF08"/>
                </a:solidFill>
                <a:latin typeface="NIXGONFONTS-B V2.0" pitchFamily="34" charset="0"/>
              </a:rPr>
              <a:t>Embeded</a:t>
            </a:r>
            <a:endParaRPr lang="en-US" altLang="ko-Kore-KR" sz="2400" dirty="0"/>
          </a:p>
        </p:txBody>
      </p:sp>
      <p:sp>
        <p:nvSpPr>
          <p:cNvPr id="46" name="Object 46"/>
          <p:cNvSpPr txBox="1"/>
          <p:nvPr/>
        </p:nvSpPr>
        <p:spPr>
          <a:xfrm>
            <a:off x="1715628" y="5837023"/>
            <a:ext cx="3374753" cy="45761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b="1" dirty="0" err="1">
                <a:solidFill>
                  <a:srgbClr val="616161"/>
                </a:solidFill>
                <a:latin typeface="NIXGONFONTS-M V2.0" pitchFamily="34" charset="0"/>
                <a:cs typeface="NIXGONFONTS-M V2.0" pitchFamily="34" charset="0"/>
              </a:rPr>
              <a:t>아두이노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6464837" y="5323412"/>
            <a:ext cx="15354467" cy="1372318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 algn="just">
              <a:buAutoNum type="arabicPeriod"/>
            </a:pPr>
            <a:r>
              <a:rPr lang="ko-KR" altLang="en-US" sz="14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오픈소스 기반의 마이크로 컴퓨터</a:t>
            </a:r>
            <a:endParaRPr lang="en-US" altLang="ko-KR" sz="1400" b="1" dirty="0">
              <a:solidFill>
                <a:srgbClr val="FFFFFF"/>
              </a:solidFill>
              <a:latin typeface="NIXGONFONTS-M V2.0" pitchFamily="34" charset="0"/>
              <a:cs typeface="NIXGONFONTS-M V2.0" pitchFamily="34" charset="0"/>
            </a:endParaRPr>
          </a:p>
          <a:p>
            <a:pPr lvl="1" algn="just"/>
            <a:r>
              <a:rPr lang="en-US" altLang="ko-KR" sz="1400" b="1" dirty="0">
                <a:solidFill>
                  <a:srgbClr val="FFFFFF"/>
                </a:solidFill>
                <a:latin typeface="NIXGONFONTS-M V2.0" pitchFamily="34" charset="0"/>
              </a:rPr>
              <a:t>-</a:t>
            </a:r>
            <a:r>
              <a:rPr lang="ko-KR" altLang="en-US" sz="1400" b="1" dirty="0">
                <a:solidFill>
                  <a:srgbClr val="FFFFFF"/>
                </a:solidFill>
                <a:latin typeface="NIXGONFONTS-M V2.0" pitchFamily="34" charset="0"/>
              </a:rPr>
              <a:t> 마이크로 컨트롤러를 사용한 보드 </a:t>
            </a:r>
            <a:endParaRPr lang="en-US" altLang="ko-KR" sz="1400" b="1" dirty="0">
              <a:solidFill>
                <a:srgbClr val="FFFFFF"/>
              </a:solidFill>
              <a:latin typeface="NIXGONFONTS-M V2.0" pitchFamily="34" charset="0"/>
            </a:endParaRPr>
          </a:p>
          <a:p>
            <a:pPr marL="742950" lvl="1" indent="-285750" algn="just">
              <a:buFontTx/>
              <a:buChar char="-"/>
            </a:pPr>
            <a:r>
              <a:rPr lang="ko-KR" altLang="en-US" sz="1400" b="1" dirty="0">
                <a:solidFill>
                  <a:srgbClr val="FFFFFF"/>
                </a:solidFill>
                <a:latin typeface="NIXGONFONTS-M V2.0" pitchFamily="34" charset="0"/>
              </a:rPr>
              <a:t>멀티 플랫폼</a:t>
            </a:r>
            <a:r>
              <a:rPr lang="en-US" altLang="ko-KR" sz="1400" b="1" dirty="0">
                <a:solidFill>
                  <a:srgbClr val="FFFFFF"/>
                </a:solidFill>
                <a:latin typeface="NIXGONFONTS-M V2.0" pitchFamily="34" charset="0"/>
              </a:rPr>
              <a:t> (Window , Linux, MacOS) </a:t>
            </a:r>
            <a:r>
              <a:rPr lang="ko-KR" altLang="en-US" sz="1400" b="1" dirty="0">
                <a:solidFill>
                  <a:srgbClr val="FFFFFF"/>
                </a:solidFill>
                <a:latin typeface="NIXGONFONTS-M V2.0" pitchFamily="34" charset="0"/>
              </a:rPr>
              <a:t>지원</a:t>
            </a:r>
            <a:endParaRPr lang="en-US" altLang="ko-KR" sz="1400" b="1" dirty="0">
              <a:solidFill>
                <a:srgbClr val="FFFFFF"/>
              </a:solidFill>
              <a:latin typeface="NIXGONFONTS-M V2.0" pitchFamily="34" charset="0"/>
            </a:endParaRPr>
          </a:p>
          <a:p>
            <a:pPr algn="just"/>
            <a:endParaRPr lang="en-US" altLang="ko-KR" sz="1400" b="1" dirty="0">
              <a:solidFill>
                <a:srgbClr val="FFFFFF"/>
              </a:solidFill>
              <a:latin typeface="NIXGONFONTS-M V2.0" pitchFamily="34" charset="0"/>
              <a:cs typeface="NIXGONFONTS-M V2.0" pitchFamily="34" charset="0"/>
            </a:endParaRPr>
          </a:p>
          <a:p>
            <a:pPr algn="just"/>
            <a:r>
              <a:rPr lang="en-US" altLang="ko-KR" sz="14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2.    </a:t>
            </a:r>
            <a:r>
              <a:rPr lang="ko-KR" altLang="en-US" sz="14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전문지식 없이 시스템 구현 가능</a:t>
            </a:r>
            <a:endParaRPr lang="en-US" altLang="ko-KR" sz="1400" b="1" dirty="0">
              <a:solidFill>
                <a:srgbClr val="FFFFFF"/>
              </a:solidFill>
              <a:latin typeface="NIXGONFONTS-M V2.0" pitchFamily="34" charset="0"/>
              <a:cs typeface="NIXGONFONTS-M V2.0" pitchFamily="34" charset="0"/>
            </a:endParaRPr>
          </a:p>
          <a:p>
            <a:pPr marL="742950" lvl="1" indent="-285750" algn="just">
              <a:buFontTx/>
              <a:buChar char="-"/>
            </a:pPr>
            <a:endParaRPr lang="en-US" altLang="ko-KR" sz="1400" b="1" dirty="0">
              <a:solidFill>
                <a:srgbClr val="FFFFFF"/>
              </a:solidFill>
              <a:latin typeface="NIXGONFONTS-M V2.0" pitchFamily="34" charset="0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63919" y="4991944"/>
            <a:ext cx="1070309" cy="751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019FBA"/>
                </a:solidFill>
                <a:latin typeface="NIXGONFONTS-B V2.0" pitchFamily="34" charset="0"/>
                <a:cs typeface="NIXGONFONTS-B V2.0" pitchFamily="34" charset="0"/>
              </a:rPr>
              <a:t>Step</a:t>
            </a:r>
          </a:p>
          <a:p>
            <a:pPr algn="ctr"/>
            <a:r>
              <a:rPr lang="en-US" sz="2000" dirty="0">
                <a:solidFill>
                  <a:srgbClr val="019FBA"/>
                </a:solidFill>
                <a:latin typeface="NIXGONFONTS-B V2.0" pitchFamily="34" charset="0"/>
                <a:cs typeface="NIXGONFONTS-B V2.0" pitchFamily="34" charset="0"/>
              </a:rPr>
              <a:t>02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2403438" y="5414650"/>
            <a:ext cx="2127992" cy="48997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dirty="0">
                <a:solidFill>
                  <a:srgbClr val="019FBA"/>
                </a:solidFill>
                <a:latin typeface="NIXGONFONTS-B V2.0" pitchFamily="34" charset="0"/>
              </a:rPr>
              <a:t>Arduino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4290896" y="1614701"/>
            <a:ext cx="2505491" cy="1820045"/>
            <a:chOff x="14290896" y="1614701"/>
            <a:chExt cx="2505491" cy="182004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90896" y="1614701"/>
              <a:ext cx="2505491" cy="18200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53377" y="2845213"/>
            <a:ext cx="577823" cy="109443"/>
            <a:chOff x="13353377" y="2845213"/>
            <a:chExt cx="577823" cy="10944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3411298" y="2845213"/>
              <a:ext cx="332260" cy="33870"/>
              <a:chOff x="13411298" y="2845213"/>
              <a:chExt cx="332260" cy="3387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411298" y="2845213"/>
                <a:ext cx="332260" cy="3387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3353377" y="2920785"/>
              <a:ext cx="198308" cy="33870"/>
              <a:chOff x="13353377" y="2920785"/>
              <a:chExt cx="198308" cy="33870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53377" y="2920785"/>
                <a:ext cx="198308" cy="3387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3620270" y="2920785"/>
              <a:ext cx="310930" cy="33870"/>
              <a:chOff x="13620270" y="2920785"/>
              <a:chExt cx="310930" cy="33870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620270" y="2920785"/>
                <a:ext cx="310930" cy="33870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3880407" y="2390588"/>
            <a:ext cx="410489" cy="114068"/>
            <a:chOff x="13880407" y="2390588"/>
            <a:chExt cx="410489" cy="114068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3880407" y="2390588"/>
              <a:ext cx="320433" cy="34906"/>
              <a:chOff x="13880407" y="2390588"/>
              <a:chExt cx="320433" cy="34906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880407" y="2390588"/>
                <a:ext cx="320433" cy="3490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4050572" y="2469751"/>
              <a:ext cx="240325" cy="34906"/>
              <a:chOff x="14050572" y="2469751"/>
              <a:chExt cx="240325" cy="34906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050572" y="2469751"/>
                <a:ext cx="240325" cy="34906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CCBC4E-9A1A-3943-841A-EE1FA3EB1110}"/>
              </a:ext>
            </a:extLst>
          </p:cNvPr>
          <p:cNvGrpSpPr/>
          <p:nvPr/>
        </p:nvGrpSpPr>
        <p:grpSpPr>
          <a:xfrm>
            <a:off x="1351743" y="1128353"/>
            <a:ext cx="9339728" cy="1262244"/>
            <a:chOff x="1351743" y="1128353"/>
            <a:chExt cx="9339728" cy="1262244"/>
          </a:xfrm>
        </p:grpSpPr>
        <p:sp>
          <p:nvSpPr>
            <p:cNvPr id="82" name="Object 82"/>
            <p:cNvSpPr txBox="1"/>
            <p:nvPr/>
          </p:nvSpPr>
          <p:spPr>
            <a:xfrm>
              <a:off x="2159914" y="1128353"/>
              <a:ext cx="8531557" cy="126224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6100" dirty="0">
                  <a:solidFill>
                    <a:srgbClr val="00A23B"/>
                  </a:solidFill>
                  <a:latin typeface="NIXGONFONTS-M V2.0" pitchFamily="34" charset="0"/>
                </a:rPr>
                <a:t>Arduino</a:t>
              </a:r>
              <a:endParaRPr lang="en-US" dirty="0"/>
            </a:p>
          </p:txBody>
        </p:sp>
        <p:sp>
          <p:nvSpPr>
            <p:cNvPr id="83" name="Object 83"/>
            <p:cNvSpPr txBox="1"/>
            <p:nvPr/>
          </p:nvSpPr>
          <p:spPr>
            <a:xfrm>
              <a:off x="1351743" y="1185412"/>
              <a:ext cx="1451475" cy="11671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 sz="6100" dirty="0">
                  <a:solidFill>
                    <a:srgbClr val="007B2D"/>
                  </a:solidFill>
                  <a:latin typeface="NIXGONFONTS-M V2.0" pitchFamily="34" charset="0"/>
                  <a:cs typeface="NIXGONFONTS-M V2.0" pitchFamily="34" charset="0"/>
                </a:rPr>
                <a:t>1</a:t>
              </a:r>
              <a:r>
                <a:rPr lang="en-US" sz="6100" dirty="0">
                  <a:solidFill>
                    <a:srgbClr val="007B2D"/>
                  </a:solidFill>
                  <a:latin typeface="NIXGONFONTS-M V2.0" pitchFamily="34" charset="0"/>
                  <a:cs typeface="NIXGONFONTS-M V2.0" pitchFamily="34" charset="0"/>
                </a:rPr>
                <a:t>.</a:t>
              </a:r>
              <a:endParaRPr 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D352069-630D-2E4C-8278-F1CA769CF2E8}"/>
              </a:ext>
            </a:extLst>
          </p:cNvPr>
          <p:cNvGrpSpPr/>
          <p:nvPr/>
        </p:nvGrpSpPr>
        <p:grpSpPr>
          <a:xfrm>
            <a:off x="-19048" y="-230990"/>
            <a:ext cx="18603458" cy="10783371"/>
            <a:chOff x="-19048" y="-230990"/>
            <a:chExt cx="18603458" cy="1078337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A2FAF037-A4D8-FE45-A3E8-921DA60AD82F}"/>
                </a:ext>
              </a:extLst>
            </p:cNvPr>
            <p:cNvGrpSpPr/>
            <p:nvPr/>
          </p:nvGrpSpPr>
          <p:grpSpPr>
            <a:xfrm>
              <a:off x="-19048" y="-230990"/>
              <a:ext cx="18603458" cy="10783371"/>
              <a:chOff x="-19048" y="-230990"/>
              <a:chExt cx="18603458" cy="10783371"/>
            </a:xfrm>
          </p:grpSpPr>
          <p:grpSp>
            <p:nvGrpSpPr>
              <p:cNvPr id="64" name="그룹 1004">
                <a:extLst>
                  <a:ext uri="{FF2B5EF4-FFF2-40B4-BE49-F238E27FC236}">
                    <a16:creationId xmlns:a16="http://schemas.microsoft.com/office/drawing/2014/main" id="{7D8C127A-A7C1-C942-8909-E0FE98D3590B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80" name="Object 24">
                  <a:extLst>
                    <a:ext uri="{FF2B5EF4-FFF2-40B4-BE49-F238E27FC236}">
                      <a16:creationId xmlns:a16="http://schemas.microsoft.com/office/drawing/2014/main" id="{826724B8-5F61-4E4D-9AB7-AD95DA301D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23031371-D57F-EF45-970F-768A8667D9F0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9CA54A0B-E750-EA48-8CEF-63BE89A371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72" name="그룹 1001">
                  <a:extLst>
                    <a:ext uri="{FF2B5EF4-FFF2-40B4-BE49-F238E27FC236}">
                      <a16:creationId xmlns:a16="http://schemas.microsoft.com/office/drawing/2014/main" id="{A0946A5E-A1D4-E44B-A16A-DA06EB4E9E56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74" name="Object 18">
                    <a:extLst>
                      <a:ext uri="{FF2B5EF4-FFF2-40B4-BE49-F238E27FC236}">
                        <a16:creationId xmlns:a16="http://schemas.microsoft.com/office/drawing/2014/main" id="{D7C4CE3B-F305-364A-BF8E-F4700F089D0F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75" name="그룹 1003">
                    <a:extLst>
                      <a:ext uri="{FF2B5EF4-FFF2-40B4-BE49-F238E27FC236}">
                        <a16:creationId xmlns:a16="http://schemas.microsoft.com/office/drawing/2014/main" id="{9A1BE97F-65F5-104F-B538-691580BA555C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78" name="Object 19">
                      <a:extLst>
                        <a:ext uri="{FF2B5EF4-FFF2-40B4-BE49-F238E27FC236}">
                          <a16:creationId xmlns:a16="http://schemas.microsoft.com/office/drawing/2014/main" id="{E02AE108-3D61-C540-B2D5-7D349AE4588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77" name="Object 22">
                    <a:extLst>
                      <a:ext uri="{FF2B5EF4-FFF2-40B4-BE49-F238E27FC236}">
                        <a16:creationId xmlns:a16="http://schemas.microsoft.com/office/drawing/2014/main" id="{58351CF8-F87A-3249-A14B-67E981442C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A5A6D38E-7B22-4D45-903D-3A2DBFF10A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67" name="Picture 517">
                <a:extLst>
                  <a:ext uri="{FF2B5EF4-FFF2-40B4-BE49-F238E27FC236}">
                    <a16:creationId xmlns:a16="http://schemas.microsoft.com/office/drawing/2014/main" id="{542D3970-DA06-6C4D-9F91-CE7586580ECF}"/>
                  </a:ext>
                </a:extLst>
              </p:cNvPr>
              <p:cNvPicPr/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" name="Object 75">
                <a:extLst>
                  <a:ext uri="{FF2B5EF4-FFF2-40B4-BE49-F238E27FC236}">
                    <a16:creationId xmlns:a16="http://schemas.microsoft.com/office/drawing/2014/main" id="{8A7E2470-61A4-D246-964B-CC36A668C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pic>
        <p:nvPicPr>
          <p:cNvPr id="58" name="image16.jpeg">
            <a:extLst>
              <a:ext uri="{FF2B5EF4-FFF2-40B4-BE49-F238E27FC236}">
                <a16:creationId xmlns:a16="http://schemas.microsoft.com/office/drawing/2014/main" id="{5CC15994-5AD4-8D42-A833-ACE7E37A621D}"/>
              </a:ext>
            </a:extLst>
          </p:cNvPr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746807" y="5367844"/>
            <a:ext cx="2133600" cy="1127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82">
            <a:extLst>
              <a:ext uri="{FF2B5EF4-FFF2-40B4-BE49-F238E27FC236}">
                <a16:creationId xmlns:a16="http://schemas.microsoft.com/office/drawing/2014/main" id="{2E168BA6-D3BC-3840-BA99-E0A9C7C25E9F}"/>
              </a:ext>
            </a:extLst>
          </p:cNvPr>
          <p:cNvSpPr txBox="1"/>
          <p:nvPr/>
        </p:nvSpPr>
        <p:spPr>
          <a:xfrm>
            <a:off x="2159914" y="1128353"/>
            <a:ext cx="8531557" cy="12622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 err="1">
                <a:solidFill>
                  <a:srgbClr val="00A23B"/>
                </a:solidFill>
                <a:latin typeface="NIXGONFONTS-M V2.0" pitchFamily="34" charset="0"/>
              </a:rPr>
              <a:t>수업계획서</a:t>
            </a:r>
            <a:endParaRPr lang="en-US" dirty="0"/>
          </a:p>
        </p:txBody>
      </p:sp>
      <p:sp>
        <p:nvSpPr>
          <p:cNvPr id="23" name="Object 83">
            <a:extLst>
              <a:ext uri="{FF2B5EF4-FFF2-40B4-BE49-F238E27FC236}">
                <a16:creationId xmlns:a16="http://schemas.microsoft.com/office/drawing/2014/main" id="{EEB2DC26-83CC-244A-B839-165E41312C86}"/>
              </a:ext>
            </a:extLst>
          </p:cNvPr>
          <p:cNvSpPr txBox="1"/>
          <p:nvPr/>
        </p:nvSpPr>
        <p:spPr>
          <a:xfrm>
            <a:off x="1351743" y="1185412"/>
            <a:ext cx="1451475" cy="116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100" dirty="0">
                <a:solidFill>
                  <a:srgbClr val="007B2D"/>
                </a:solidFill>
                <a:latin typeface="NIXGONFONTS-M V2.0" pitchFamily="34" charset="0"/>
                <a:cs typeface="NIXGONFONTS-M V2.0" pitchFamily="34" charset="0"/>
              </a:rPr>
              <a:t>2</a:t>
            </a:r>
            <a:r>
              <a:rPr lang="en-US" sz="6100" dirty="0">
                <a:solidFill>
                  <a:srgbClr val="007B2D"/>
                </a:solidFill>
                <a:latin typeface="NIXGONFONTS-M V2.0" pitchFamily="34" charset="0"/>
                <a:cs typeface="NIXGONFONTS-M V2.0" pitchFamily="34" charset="0"/>
              </a:rPr>
              <a:t>.</a:t>
            </a:r>
            <a:endParaRPr lang="en-US" dirty="0"/>
          </a:p>
        </p:txBody>
      </p:sp>
      <p:graphicFrame>
        <p:nvGraphicFramePr>
          <p:cNvPr id="26" name="표 4">
            <a:extLst>
              <a:ext uri="{FF2B5EF4-FFF2-40B4-BE49-F238E27FC236}">
                <a16:creationId xmlns:a16="http://schemas.microsoft.com/office/drawing/2014/main" id="{FA98F3D2-D445-7C4A-ACFE-3780B1EC0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778258"/>
              </p:ext>
            </p:extLst>
          </p:nvPr>
        </p:nvGraphicFramePr>
        <p:xfrm>
          <a:off x="1469871" y="2141575"/>
          <a:ext cx="9045730" cy="518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529">
                  <a:extLst>
                    <a:ext uri="{9D8B030D-6E8A-4147-A177-3AD203B41FA5}">
                      <a16:colId xmlns:a16="http://schemas.microsoft.com/office/drawing/2014/main" val="370059361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40051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96166094"/>
                    </a:ext>
                  </a:extLst>
                </a:gridCol>
                <a:gridCol w="5257801">
                  <a:extLst>
                    <a:ext uri="{9D8B030D-6E8A-4147-A177-3AD203B41FA5}">
                      <a16:colId xmlns:a16="http://schemas.microsoft.com/office/drawing/2014/main" val="4117297667"/>
                    </a:ext>
                  </a:extLst>
                </a:gridCol>
              </a:tblGrid>
              <a:tr h="792125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주차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/>
                        <a:t>날짜</a:t>
                      </a:r>
                      <a:endParaRPr lang="ko-Kore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/>
                        <a:t>특징</a:t>
                      </a:r>
                      <a:endParaRPr lang="ko-Kore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/>
                        <a:t>내용</a:t>
                      </a:r>
                      <a:endParaRPr lang="ko-Kore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01635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ko-KR" altLang="en-US" dirty="0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altLang="ko-KR" dirty="0"/>
                        <a:t>9.13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~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9.19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dirty="0"/>
                        <a:t>아두이노 설치</a:t>
                      </a:r>
                      <a:r>
                        <a:rPr lang="en-US" altLang="ko-Kore-KR" dirty="0"/>
                        <a:t>, </a:t>
                      </a:r>
                      <a:r>
                        <a:rPr lang="ko-Kore-KR" altLang="en-US" dirty="0"/>
                        <a:t>부품 설명</a:t>
                      </a:r>
                      <a:r>
                        <a:rPr lang="en-US" altLang="ko-Kore-KR" dirty="0"/>
                        <a:t>, </a:t>
                      </a:r>
                      <a:r>
                        <a:rPr lang="ko-Kore-KR" altLang="en-US" dirty="0"/>
                        <a:t>강의 계획설명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829160"/>
                  </a:ext>
                </a:extLst>
              </a:tr>
              <a:tr h="27375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dirty="0"/>
                        <a:t>디지털 신호 출력 </a:t>
                      </a:r>
                      <a:r>
                        <a:rPr lang="en-US" altLang="ko-Kore-KR" dirty="0"/>
                        <a:t>(LED)</a:t>
                      </a:r>
                      <a:r>
                        <a:rPr lang="en-US" altLang="ko-KR" dirty="0"/>
                        <a:t>,  </a:t>
                      </a:r>
                      <a:r>
                        <a:rPr lang="ko-KR" altLang="en-US" dirty="0"/>
                        <a:t>여러 개의 </a:t>
                      </a:r>
                      <a:r>
                        <a:rPr lang="en-US" altLang="ko-KR" dirty="0"/>
                        <a:t>LED </a:t>
                      </a:r>
                      <a:r>
                        <a:rPr lang="ko-KR" altLang="en-US" dirty="0"/>
                        <a:t>제어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06643"/>
                  </a:ext>
                </a:extLst>
              </a:tr>
              <a:tr h="18174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dirty="0"/>
                        <a:t>아날로그 신호 출력 </a:t>
                      </a:r>
                      <a:r>
                        <a:rPr lang="en-US" altLang="ko-Kore-KR" dirty="0"/>
                        <a:t>(LED),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4084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dirty="0"/>
                        <a:t>시리얼 통신</a:t>
                      </a:r>
                      <a:r>
                        <a:rPr lang="en-US" altLang="ko-Kore-KR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스위치 버튼</a:t>
                      </a:r>
                      <a:endParaRPr lang="en-US" altLang="ko-KR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50906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r>
                        <a:rPr lang="en-US" altLang="ko-Kore-KR"/>
                        <a:t>2</a:t>
                      </a:r>
                      <a:r>
                        <a:rPr lang="ko-Kore-KR" altLang="en-US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altLang="ko-Kore-KR"/>
                        <a:t>9</a:t>
                      </a:r>
                      <a:r>
                        <a:rPr lang="en-US" altLang="ko-KR"/>
                        <a:t>.20 ~ 9.26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ko-Kore-KR" altLang="en-US" dirty="0"/>
                        <a:t>추석</a:t>
                      </a:r>
                      <a:endParaRPr lang="en-US" altLang="ko-Kore-KR" dirty="0"/>
                    </a:p>
                    <a:p>
                      <a:r>
                        <a:rPr lang="ko-Kore-KR" altLang="en-US" dirty="0"/>
                        <a:t>대면</a:t>
                      </a:r>
                      <a:r>
                        <a:rPr lang="en-US" altLang="ko-Kore-KR" dirty="0"/>
                        <a:t>?</a:t>
                      </a:r>
                    </a:p>
                    <a:p>
                      <a:r>
                        <a:rPr lang="ko-Kore-KR" altLang="en-US" dirty="0"/>
                        <a:t>비대면</a:t>
                      </a:r>
                      <a:r>
                        <a:rPr lang="en-US" altLang="ko-Kore-KR" dirty="0"/>
                        <a:t>?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과제 </a:t>
                      </a:r>
                      <a:r>
                        <a:rPr lang="en-US" altLang="ko-Kore-KR" dirty="0"/>
                        <a:t>: </a:t>
                      </a:r>
                      <a:r>
                        <a:rPr lang="ko-Kore-KR" altLang="en-US" dirty="0"/>
                        <a:t>여러개의 </a:t>
                      </a:r>
                      <a:r>
                        <a:rPr lang="en-US" altLang="ko-Kore-KR" dirty="0"/>
                        <a:t>LED </a:t>
                      </a:r>
                      <a:r>
                        <a:rPr lang="ko-Kore-KR" altLang="en-US" dirty="0"/>
                        <a:t>제어하기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529381"/>
                  </a:ext>
                </a:extLst>
              </a:tr>
              <a:tr h="27375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과제</a:t>
                      </a:r>
                      <a:r>
                        <a:rPr lang="en-US" altLang="ko-Kore-KR" dirty="0"/>
                        <a:t>2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시리얼 통신을 이용한 </a:t>
                      </a:r>
                      <a:r>
                        <a:rPr lang="en-US" altLang="ko-KR" dirty="0"/>
                        <a:t>LED </a:t>
                      </a:r>
                      <a:r>
                        <a:rPr lang="ko-KR" altLang="en-US" dirty="0"/>
                        <a:t>제어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423601"/>
                  </a:ext>
                </a:extLst>
              </a:tr>
              <a:tr h="18174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과제</a:t>
                      </a:r>
                      <a:r>
                        <a:rPr lang="en-US" altLang="ko-Kore-KR" dirty="0"/>
                        <a:t>3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버튼을 통한 </a:t>
                      </a:r>
                      <a:r>
                        <a:rPr lang="en-US" altLang="ko-KR" dirty="0"/>
                        <a:t>LED </a:t>
                      </a:r>
                      <a:r>
                        <a:rPr lang="ko-KR" altLang="en-US" dirty="0"/>
                        <a:t>제어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370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864834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/>
                        <a:t>3</a:t>
                      </a:r>
                      <a:r>
                        <a:rPr lang="ko-Kore-KR" altLang="en-US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/>
                        <a:t>9</a:t>
                      </a:r>
                      <a:r>
                        <a:rPr lang="en-US" altLang="ko-KR"/>
                        <a:t>.27 ~ 10.3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조도센서</a:t>
                      </a:r>
                      <a:r>
                        <a:rPr lang="en-US" altLang="ko-Kore-KR" dirty="0"/>
                        <a:t>, </a:t>
                      </a:r>
                      <a:r>
                        <a:rPr lang="ko-Kore-KR" altLang="en-US" dirty="0"/>
                        <a:t>온도센서 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PiezzoBuzzer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84915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/>
                        <a:t>4</a:t>
                      </a:r>
                      <a:r>
                        <a:rPr lang="ko-Kore-KR" altLang="en-US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r>
                        <a:rPr lang="en-US" altLang="ko-KR"/>
                        <a:t>0.4 ~ 10.10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블루투스 통신 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866020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/>
                        <a:t>5</a:t>
                      </a:r>
                      <a:r>
                        <a:rPr lang="ko-Kore-KR" altLang="en-US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r>
                        <a:rPr lang="en-US" altLang="ko-KR"/>
                        <a:t>0.11 ~ 10.17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프로젝트 계획서 작성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210272"/>
                  </a:ext>
                </a:extLst>
              </a:tr>
              <a:tr h="363462">
                <a:tc>
                  <a:txBody>
                    <a:bodyPr/>
                    <a:lstStyle/>
                    <a:p>
                      <a:r>
                        <a:rPr lang="en-US" altLang="ko-Kore-KR"/>
                        <a:t>6</a:t>
                      </a:r>
                      <a:r>
                        <a:rPr lang="ko-Kore-KR" altLang="en-US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r>
                        <a:rPr lang="en-US" altLang="ko-KR"/>
                        <a:t>0.18 ~ 10.24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/>
                        <a:t>중간고사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531844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AF51C82E-B25B-0C46-AE77-4AB6B04BD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106892"/>
              </p:ext>
            </p:extLst>
          </p:nvPr>
        </p:nvGraphicFramePr>
        <p:xfrm>
          <a:off x="7745307" y="6673325"/>
          <a:ext cx="9045730" cy="294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529">
                  <a:extLst>
                    <a:ext uri="{9D8B030D-6E8A-4147-A177-3AD203B41FA5}">
                      <a16:colId xmlns:a16="http://schemas.microsoft.com/office/drawing/2014/main" val="208457869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4192979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778607397"/>
                    </a:ext>
                  </a:extLst>
                </a:gridCol>
                <a:gridCol w="5257801">
                  <a:extLst>
                    <a:ext uri="{9D8B030D-6E8A-4147-A177-3AD203B41FA5}">
                      <a16:colId xmlns:a16="http://schemas.microsoft.com/office/drawing/2014/main" val="2417825821"/>
                    </a:ext>
                  </a:extLst>
                </a:gridCol>
              </a:tblGrid>
              <a:tr h="368025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7</a:t>
                      </a:r>
                      <a:r>
                        <a:rPr lang="ko-Kore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0.25 ~ 10.31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아두이노 앱 인벤터 </a:t>
                      </a:r>
                      <a:r>
                        <a:rPr lang="en-US" altLang="ko-Kore-KR" dirty="0"/>
                        <a:t>1</a:t>
                      </a:r>
                      <a:r>
                        <a:rPr lang="ko-Kore-KR" altLang="en-US" dirty="0"/>
                        <a:t> </a:t>
                      </a:r>
                      <a:r>
                        <a:rPr lang="en-US" altLang="ko-Kore-KR" dirty="0"/>
                        <a:t>/ </a:t>
                      </a:r>
                      <a:r>
                        <a:rPr lang="ko-Kore-KR" altLang="en-US" dirty="0"/>
                        <a:t>물품 준비 </a:t>
                      </a:r>
                      <a:r>
                        <a:rPr lang="en-US" altLang="ko-Kore-KR" dirty="0"/>
                        <a:t>+ </a:t>
                      </a:r>
                      <a:r>
                        <a:rPr lang="ko-Kore-KR" altLang="en-US" dirty="0"/>
                        <a:t>구매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359495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8</a:t>
                      </a:r>
                      <a:r>
                        <a:rPr lang="ko-Kore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1.1 ~ 11.7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dirty="0"/>
                        <a:t>아두이노 앱 인벤터 </a:t>
                      </a:r>
                      <a:r>
                        <a:rPr lang="en-US" altLang="ko-Kore-KR" dirty="0"/>
                        <a:t>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456179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9</a:t>
                      </a:r>
                      <a:r>
                        <a:rPr lang="ko-Kore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1.8 ~ 11.14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37751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주차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1.15 ~ 11.21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675800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1.22 ~ 11.28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17621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1.29 ~ 12.05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전시회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918291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2.06 ~ 12.12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이때쯤</a:t>
                      </a:r>
                      <a:r>
                        <a:rPr lang="en-US" altLang="ko-Kore-KR" dirty="0"/>
                        <a:t>?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31728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2.13 ~ 12. 19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기말고사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35973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DDBC39B-974C-F24F-A090-EAB6AE9FA278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-19048" y="-230990"/>
            <a:chExt cx="18603458" cy="10783371"/>
          </a:xfrm>
        </p:grpSpPr>
        <p:grpSp>
          <p:nvGrpSpPr>
            <p:cNvPr id="9" name="그룹 1004">
              <a:extLst>
                <a:ext uri="{FF2B5EF4-FFF2-40B4-BE49-F238E27FC236}">
                  <a16:creationId xmlns:a16="http://schemas.microsoft.com/office/drawing/2014/main" id="{1A2FE126-128F-A449-B949-75A58294915F}"/>
                </a:ext>
              </a:extLst>
            </p:cNvPr>
            <p:cNvGrpSpPr/>
            <p:nvPr/>
          </p:nvGrpSpPr>
          <p:grpSpPr>
            <a:xfrm>
              <a:off x="-19048" y="-230990"/>
              <a:ext cx="718519" cy="10783371"/>
              <a:chOff x="-19048" y="-230990"/>
              <a:chExt cx="718519" cy="10783371"/>
            </a:xfrm>
          </p:grpSpPr>
          <p:pic>
            <p:nvPicPr>
              <p:cNvPr id="20" name="Object 24">
                <a:extLst>
                  <a:ext uri="{FF2B5EF4-FFF2-40B4-BE49-F238E27FC236}">
                    <a16:creationId xmlns:a16="http://schemas.microsoft.com/office/drawing/2014/main" id="{BB43BEB5-6B10-FD42-8A0B-615CAF78A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9048" y="-230990"/>
                <a:ext cx="718519" cy="10783371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2F4DD2D-FF45-434F-BBD5-D95BDBB9CB84}"/>
                </a:ext>
              </a:extLst>
            </p:cNvPr>
            <p:cNvGrpSpPr/>
            <p:nvPr/>
          </p:nvGrpSpPr>
          <p:grpSpPr>
            <a:xfrm>
              <a:off x="16462304" y="269730"/>
              <a:ext cx="2122106" cy="1116363"/>
              <a:chOff x="15410491" y="409609"/>
              <a:chExt cx="2122106" cy="1116363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C40CE1B-A33C-A343-AE6D-E549B2292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32107" y="409609"/>
                <a:ext cx="699384" cy="694424"/>
              </a:xfrm>
              <a:prstGeom prst="rect">
                <a:avLst/>
              </a:prstGeom>
            </p:spPr>
          </p:pic>
          <p:grpSp>
            <p:nvGrpSpPr>
              <p:cNvPr id="14" name="그룹 1001">
                <a:extLst>
                  <a:ext uri="{FF2B5EF4-FFF2-40B4-BE49-F238E27FC236}">
                    <a16:creationId xmlns:a16="http://schemas.microsoft.com/office/drawing/2014/main" id="{B44E7A4B-EF6A-AF45-AE1F-C8BABD0E562B}"/>
                  </a:ext>
                </a:extLst>
              </p:cNvPr>
              <p:cNvGrpSpPr/>
              <p:nvPr/>
            </p:nvGrpSpPr>
            <p:grpSpPr>
              <a:xfrm>
                <a:off x="15410491" y="682094"/>
                <a:ext cx="2122106" cy="843878"/>
                <a:chOff x="15410491" y="682094"/>
                <a:chExt cx="2122106" cy="843878"/>
              </a:xfrm>
            </p:grpSpPr>
            <p:sp>
              <p:nvSpPr>
                <p:cNvPr id="16" name="Object 18">
                  <a:extLst>
                    <a:ext uri="{FF2B5EF4-FFF2-40B4-BE49-F238E27FC236}">
                      <a16:creationId xmlns:a16="http://schemas.microsoft.com/office/drawing/2014/main" id="{38E67871-9809-4846-B672-8F73B3529ACA}"/>
                    </a:ext>
                  </a:extLst>
                </p:cNvPr>
                <p:cNvSpPr txBox="1"/>
                <p:nvPr/>
              </p:nvSpPr>
              <p:spPr>
                <a:xfrm>
                  <a:off x="16032107" y="1027297"/>
                  <a:ext cx="1500490" cy="358796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Arduino</a:t>
                  </a:r>
                </a:p>
              </p:txBody>
            </p:sp>
            <p:grpSp>
              <p:nvGrpSpPr>
                <p:cNvPr id="17" name="그룹 1003">
                  <a:extLst>
                    <a:ext uri="{FF2B5EF4-FFF2-40B4-BE49-F238E27FC236}">
                      <a16:creationId xmlns:a16="http://schemas.microsoft.com/office/drawing/2014/main" id="{004D22C3-16C1-3F40-9A6A-51277CE4B88C}"/>
                    </a:ext>
                  </a:extLst>
                </p:cNvPr>
                <p:cNvGrpSpPr/>
                <p:nvPr/>
              </p:nvGrpSpPr>
              <p:grpSpPr>
                <a:xfrm>
                  <a:off x="15540833" y="996630"/>
                  <a:ext cx="409928" cy="51241"/>
                  <a:chOff x="15540833" y="996630"/>
                  <a:chExt cx="409928" cy="51241"/>
                </a:xfrm>
              </p:grpSpPr>
              <p:pic>
                <p:nvPicPr>
                  <p:cNvPr id="19" name="Object 19">
                    <a:extLst>
                      <a:ext uri="{FF2B5EF4-FFF2-40B4-BE49-F238E27FC236}">
                        <a16:creationId xmlns:a16="http://schemas.microsoft.com/office/drawing/2014/main" id="{6EF38579-0E94-204B-8144-EAD0031B05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 rot="-16200000">
                    <a:off x="15540833" y="996630"/>
                    <a:ext cx="409928" cy="5124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Object 22">
                  <a:extLst>
                    <a:ext uri="{FF2B5EF4-FFF2-40B4-BE49-F238E27FC236}">
                      <a16:creationId xmlns:a16="http://schemas.microsoft.com/office/drawing/2014/main" id="{8B8229D0-450C-094E-9E84-F79C95E6258D}"/>
                    </a:ext>
                  </a:extLst>
                </p:cNvPr>
                <p:cNvSpPr txBox="1"/>
                <p:nvPr/>
              </p:nvSpPr>
              <p:spPr>
                <a:xfrm>
                  <a:off x="15410491" y="682094"/>
                  <a:ext cx="381000" cy="843878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altLang="ko-KR" sz="1200" kern="0" spc="-100" dirty="0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 C</a:t>
                  </a:r>
                </a:p>
                <a:p>
                  <a:pPr algn="just"/>
                  <a:r>
                    <a:rPr lang="ko-KR" alt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愛</a:t>
                  </a:r>
                  <a:endParaRPr lang="en-US" altLang="ko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just"/>
                  <a:r>
                    <a:rPr lang="en-US" altLang="ko-Kore-KR" sz="1200" kern="0" spc="-100" dirty="0" err="1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랑</a:t>
                  </a:r>
                  <a:endParaRPr lang="en-US" altLang="ko-Kore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ctr"/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9DA445E-3A82-3442-A508-636915989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6071" y="1024863"/>
                <a:ext cx="438150" cy="298879"/>
              </a:xfrm>
              <a:prstGeom prst="rect">
                <a:avLst/>
              </a:prstGeom>
            </p:spPr>
          </p:pic>
        </p:grpSp>
        <p:pic>
          <p:nvPicPr>
            <p:cNvPr id="11" name="Picture 517">
              <a:extLst>
                <a:ext uri="{FF2B5EF4-FFF2-40B4-BE49-F238E27FC236}">
                  <a16:creationId xmlns:a16="http://schemas.microsoft.com/office/drawing/2014/main" id="{5D813227-30AC-C948-A82C-08EA1DB58BC9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1759" y="9041275"/>
              <a:ext cx="965200" cy="975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Object 75">
              <a:extLst>
                <a:ext uri="{FF2B5EF4-FFF2-40B4-BE49-F238E27FC236}">
                  <a16:creationId xmlns:a16="http://schemas.microsoft.com/office/drawing/2014/main" id="{32580939-8715-404C-87B3-8406FA8D0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260770" y="635047"/>
              <a:ext cx="15386834" cy="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9168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82">
            <a:extLst>
              <a:ext uri="{FF2B5EF4-FFF2-40B4-BE49-F238E27FC236}">
                <a16:creationId xmlns:a16="http://schemas.microsoft.com/office/drawing/2014/main" id="{2E168BA6-D3BC-3840-BA99-E0A9C7C25E9F}"/>
              </a:ext>
            </a:extLst>
          </p:cNvPr>
          <p:cNvSpPr txBox="1"/>
          <p:nvPr/>
        </p:nvSpPr>
        <p:spPr>
          <a:xfrm>
            <a:off x="2822710" y="660211"/>
            <a:ext cx="8531557" cy="12622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 err="1">
                <a:solidFill>
                  <a:srgbClr val="00A23B"/>
                </a:solidFill>
                <a:latin typeface="NIXGONFONTS-M V2.0" pitchFamily="34" charset="0"/>
              </a:rPr>
              <a:t>오픈소스</a:t>
            </a:r>
            <a:r>
              <a:rPr lang="en-US" sz="6100" dirty="0">
                <a:solidFill>
                  <a:srgbClr val="00A23B"/>
                </a:solidFill>
                <a:latin typeface="NIXGONFONTS-M V2.0" pitchFamily="34" charset="0"/>
              </a:rPr>
              <a:t> </a:t>
            </a:r>
            <a:r>
              <a:rPr lang="en-US" sz="6100" dirty="0" err="1">
                <a:solidFill>
                  <a:srgbClr val="00A23B"/>
                </a:solidFill>
                <a:latin typeface="NIXGONFONTS-M V2.0" pitchFamily="34" charset="0"/>
              </a:rPr>
              <a:t>수업계획서</a:t>
            </a:r>
            <a:endParaRPr lang="en-US" dirty="0"/>
          </a:p>
        </p:txBody>
      </p:sp>
      <p:sp>
        <p:nvSpPr>
          <p:cNvPr id="23" name="Object 83">
            <a:extLst>
              <a:ext uri="{FF2B5EF4-FFF2-40B4-BE49-F238E27FC236}">
                <a16:creationId xmlns:a16="http://schemas.microsoft.com/office/drawing/2014/main" id="{EEB2DC26-83CC-244A-B839-165E41312C86}"/>
              </a:ext>
            </a:extLst>
          </p:cNvPr>
          <p:cNvSpPr txBox="1"/>
          <p:nvPr/>
        </p:nvSpPr>
        <p:spPr>
          <a:xfrm>
            <a:off x="1371235" y="742486"/>
            <a:ext cx="1451475" cy="116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100" dirty="0">
                <a:solidFill>
                  <a:srgbClr val="007B2D"/>
                </a:solidFill>
                <a:latin typeface="NIXGONFONTS-M V2.0" pitchFamily="34" charset="0"/>
                <a:cs typeface="NIXGONFONTS-M V2.0" pitchFamily="34" charset="0"/>
              </a:rPr>
              <a:t>2-2</a:t>
            </a:r>
            <a:r>
              <a:rPr lang="en-US" sz="6100" dirty="0">
                <a:solidFill>
                  <a:srgbClr val="007B2D"/>
                </a:solidFill>
                <a:latin typeface="NIXGONFONTS-M V2.0" pitchFamily="34" charset="0"/>
                <a:cs typeface="NIXGONFONTS-M V2.0" pitchFamily="34" charset="0"/>
              </a:rPr>
              <a:t>.</a:t>
            </a:r>
            <a:endParaRPr lang="en-US" dirty="0"/>
          </a:p>
        </p:txBody>
      </p:sp>
      <p:graphicFrame>
        <p:nvGraphicFramePr>
          <p:cNvPr id="26" name="표 4">
            <a:extLst>
              <a:ext uri="{FF2B5EF4-FFF2-40B4-BE49-F238E27FC236}">
                <a16:creationId xmlns:a16="http://schemas.microsoft.com/office/drawing/2014/main" id="{FA98F3D2-D445-7C4A-ACFE-3780B1EC0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017872"/>
              </p:ext>
            </p:extLst>
          </p:nvPr>
        </p:nvGraphicFramePr>
        <p:xfrm>
          <a:off x="1443289" y="1627916"/>
          <a:ext cx="16516137" cy="4828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529">
                  <a:extLst>
                    <a:ext uri="{9D8B030D-6E8A-4147-A177-3AD203B41FA5}">
                      <a16:colId xmlns:a16="http://schemas.microsoft.com/office/drawing/2014/main" val="370059361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40051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96166094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4117297667"/>
                    </a:ext>
                  </a:extLst>
                </a:gridCol>
                <a:gridCol w="7546608">
                  <a:extLst>
                    <a:ext uri="{9D8B030D-6E8A-4147-A177-3AD203B41FA5}">
                      <a16:colId xmlns:a16="http://schemas.microsoft.com/office/drawing/2014/main" val="2123238315"/>
                    </a:ext>
                  </a:extLst>
                </a:gridCol>
              </a:tblGrid>
              <a:tr h="439138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주차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/>
                        <a:t>날짜</a:t>
                      </a:r>
                      <a:endParaRPr lang="ko-Kore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/>
                        <a:t>특징</a:t>
                      </a:r>
                      <a:endParaRPr lang="ko-Kore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내용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오픈소스 </a:t>
                      </a:r>
                      <a:r>
                        <a:rPr lang="en-US" altLang="ko-Kore-KR" dirty="0"/>
                        <a:t>HW </a:t>
                      </a:r>
                      <a:r>
                        <a:rPr lang="ko-Kore-KR" altLang="en-US" dirty="0"/>
                        <a:t>응용  수업계획서 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016358"/>
                  </a:ext>
                </a:extLst>
              </a:tr>
              <a:tr h="239917">
                <a:tc rowSpan="4"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ko-KR" altLang="en-US" dirty="0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altLang="ko-KR" dirty="0"/>
                        <a:t>9.13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~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9.19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dirty="0"/>
                        <a:t>아두이노 설치</a:t>
                      </a:r>
                      <a:r>
                        <a:rPr lang="en-US" altLang="ko-Kore-KR" dirty="0"/>
                        <a:t>, </a:t>
                      </a:r>
                      <a:r>
                        <a:rPr lang="ko-Kore-KR" altLang="en-US" dirty="0"/>
                        <a:t>부품 설명</a:t>
                      </a:r>
                      <a:r>
                        <a:rPr lang="en-US" altLang="ko-Kore-KR" dirty="0"/>
                        <a:t>, </a:t>
                      </a:r>
                      <a:r>
                        <a:rPr lang="ko-Kore-KR" altLang="en-US" dirty="0"/>
                        <a:t>강의 계획설명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오픈소스 하드웨어의 소개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실습환경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설정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829160"/>
                  </a:ext>
                </a:extLst>
              </a:tr>
              <a:tr h="23991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dirty="0"/>
                        <a:t>디지털 신호 출력 </a:t>
                      </a:r>
                      <a:r>
                        <a:rPr lang="en-US" altLang="ko-Kore-KR" dirty="0"/>
                        <a:t>(LED)</a:t>
                      </a:r>
                      <a:r>
                        <a:rPr lang="en-US" altLang="ko-KR" dirty="0"/>
                        <a:t>,  </a:t>
                      </a:r>
                      <a:r>
                        <a:rPr lang="ko-KR" altLang="en-US" dirty="0"/>
                        <a:t>여러 개의 </a:t>
                      </a:r>
                      <a:r>
                        <a:rPr lang="en-US" altLang="ko-KR" dirty="0"/>
                        <a:t>LED </a:t>
                      </a:r>
                      <a:r>
                        <a:rPr lang="ko-KR" altLang="en-US" dirty="0"/>
                        <a:t>제어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>
                          <a:effectLst/>
                        </a:rPr>
                        <a:t>아두이노</a:t>
                      </a:r>
                      <a:r>
                        <a:rPr lang="ko-KR" altLang="en-US" sz="1800" dirty="0">
                          <a:effectLst/>
                        </a:rPr>
                        <a:t> 하드웨어 디자인과 프로그램</a:t>
                      </a:r>
                      <a:r>
                        <a:rPr lang="en-US" altLang="ko-KR" sz="1800" dirty="0">
                          <a:effectLst/>
                        </a:rPr>
                        <a:t>(</a:t>
                      </a:r>
                      <a:r>
                        <a:rPr lang="ko-KR" altLang="en-US" sz="1800" dirty="0">
                          <a:effectLst/>
                        </a:rPr>
                        <a:t>명령어</a:t>
                      </a:r>
                      <a:r>
                        <a:rPr lang="en-US" altLang="ko-KR" sz="1800" dirty="0">
                          <a:effectLst/>
                        </a:rPr>
                        <a:t>) </a:t>
                      </a:r>
                      <a:r>
                        <a:rPr lang="ko-KR" altLang="en-US" sz="1800" dirty="0">
                          <a:effectLst/>
                        </a:rPr>
                        <a:t>구조를 이해한다</a:t>
                      </a:r>
                      <a:r>
                        <a:rPr lang="en-US" altLang="ko-KR" sz="1800" dirty="0">
                          <a:effectLst/>
                        </a:rPr>
                        <a:t>.</a:t>
                      </a:r>
                    </a:p>
                  </a:txBody>
                  <a:tcPr marL="19050" marR="19050" marT="47625" marB="19050" anchor="ctr"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06643"/>
                  </a:ext>
                </a:extLst>
              </a:tr>
              <a:tr h="23991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dirty="0"/>
                        <a:t>아날로그 신호 출력 </a:t>
                      </a:r>
                      <a:r>
                        <a:rPr lang="en-US" altLang="ko-Kore-KR" dirty="0"/>
                        <a:t>(LED),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동작의 이해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408473"/>
                  </a:ext>
                </a:extLst>
              </a:tr>
              <a:tr h="23991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dirty="0"/>
                        <a:t>시리얼 통신</a:t>
                      </a:r>
                      <a:r>
                        <a:rPr lang="en-US" altLang="ko-Kore-KR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스위치 버튼</a:t>
                      </a:r>
                      <a:endParaRPr lang="en-US" altLang="ko-KR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800" dirty="0">
                        <a:effectLst/>
                      </a:endParaRPr>
                    </a:p>
                  </a:txBody>
                  <a:tcPr marL="19050" marR="19050" marT="47625" marB="19050" anchor="ctr"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509068"/>
                  </a:ext>
                </a:extLst>
              </a:tr>
              <a:tr h="239917">
                <a:tc rowSpan="4">
                  <a:txBody>
                    <a:bodyPr/>
                    <a:lstStyle/>
                    <a:p>
                      <a:r>
                        <a:rPr lang="en-US" altLang="ko-Kore-KR"/>
                        <a:t>2</a:t>
                      </a:r>
                      <a:r>
                        <a:rPr lang="ko-Kore-KR" altLang="en-US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altLang="ko-Kore-KR"/>
                        <a:t>9</a:t>
                      </a:r>
                      <a:r>
                        <a:rPr lang="en-US" altLang="ko-KR"/>
                        <a:t>.20 ~ 9.26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ko-Kore-KR" altLang="en-US" dirty="0"/>
                        <a:t>추석</a:t>
                      </a:r>
                      <a:endParaRPr lang="en-US" altLang="ko-Kore-KR" dirty="0"/>
                    </a:p>
                    <a:p>
                      <a:r>
                        <a:rPr lang="ko-Kore-KR" altLang="en-US" dirty="0"/>
                        <a:t>대면</a:t>
                      </a:r>
                      <a:r>
                        <a:rPr lang="en-US" altLang="ko-Kore-KR" dirty="0"/>
                        <a:t>?</a:t>
                      </a:r>
                    </a:p>
                    <a:p>
                      <a:r>
                        <a:rPr lang="ko-Kore-KR" altLang="en-US" dirty="0"/>
                        <a:t>비대면</a:t>
                      </a:r>
                      <a:r>
                        <a:rPr lang="en-US" altLang="ko-Kore-KR" dirty="0"/>
                        <a:t>?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과제 </a:t>
                      </a:r>
                      <a:r>
                        <a:rPr lang="en-US" altLang="ko-Kore-KR" dirty="0"/>
                        <a:t>: </a:t>
                      </a:r>
                      <a:r>
                        <a:rPr lang="ko-Kore-KR" altLang="en-US" dirty="0"/>
                        <a:t>여러개의 </a:t>
                      </a:r>
                      <a:r>
                        <a:rPr lang="en-US" altLang="ko-Kore-KR" dirty="0"/>
                        <a:t>LED </a:t>
                      </a:r>
                      <a:r>
                        <a:rPr lang="ko-Kore-KR" altLang="en-US" dirty="0"/>
                        <a:t>제어하기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effectLst/>
                        </a:rPr>
                        <a:t>삼색 </a:t>
                      </a:r>
                      <a:r>
                        <a:rPr lang="en" altLang="ko-Kore-KR" sz="1800" dirty="0">
                          <a:effectLst/>
                        </a:rPr>
                        <a:t>LED/ </a:t>
                      </a:r>
                      <a:r>
                        <a:rPr lang="ko-KR" altLang="en-US" sz="1800" dirty="0">
                          <a:effectLst/>
                        </a:rPr>
                        <a:t>버튼 동작의 이해</a:t>
                      </a:r>
                    </a:p>
                  </a:txBody>
                  <a:tcPr marL="19050" marR="19050" marT="47625" marB="19050" anchor="ctr"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529381"/>
                  </a:ext>
                </a:extLst>
              </a:tr>
              <a:tr h="23991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과제</a:t>
                      </a:r>
                      <a:r>
                        <a:rPr lang="en-US" altLang="ko-Kore-KR" dirty="0"/>
                        <a:t>2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시리얼 통신을 이용한 </a:t>
                      </a:r>
                      <a:r>
                        <a:rPr lang="en-US" altLang="ko-KR" dirty="0"/>
                        <a:t>LED </a:t>
                      </a:r>
                      <a:r>
                        <a:rPr lang="ko-KR" altLang="en-US" dirty="0"/>
                        <a:t>제어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900" dirty="0">
                        <a:effectLst/>
                      </a:endParaRPr>
                    </a:p>
                  </a:txBody>
                  <a:tcPr marL="19050" marR="19050" marT="47625" marB="19050" anchor="ctr"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423601"/>
                  </a:ext>
                </a:extLst>
              </a:tr>
              <a:tr h="23991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과제</a:t>
                      </a:r>
                      <a:r>
                        <a:rPr lang="en-US" altLang="ko-Kore-KR" dirty="0"/>
                        <a:t>3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버튼을 통한 </a:t>
                      </a:r>
                      <a:r>
                        <a:rPr lang="en-US" altLang="ko-KR" dirty="0"/>
                        <a:t>LED </a:t>
                      </a:r>
                      <a:r>
                        <a:rPr lang="ko-KR" altLang="en-US" dirty="0"/>
                        <a:t>제어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370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864834"/>
                  </a:ext>
                </a:extLst>
              </a:tr>
              <a:tr h="239917">
                <a:tc>
                  <a:txBody>
                    <a:bodyPr/>
                    <a:lstStyle/>
                    <a:p>
                      <a:r>
                        <a:rPr lang="en-US" altLang="ko-Kore-KR"/>
                        <a:t>3</a:t>
                      </a:r>
                      <a:r>
                        <a:rPr lang="ko-Kore-KR" altLang="en-US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/>
                        <a:t>9</a:t>
                      </a:r>
                      <a:r>
                        <a:rPr lang="en-US" altLang="ko-KR"/>
                        <a:t>.27 ~ 10.3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조도센서 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PiezzoBuzzer</a:t>
                      </a:r>
                      <a:r>
                        <a:rPr lang="en-US" altLang="ko-KR" dirty="0"/>
                        <a:t>, 7 </a:t>
                      </a:r>
                      <a:r>
                        <a:rPr lang="ko-KR" altLang="en-US" dirty="0"/>
                        <a:t>세그먼트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>
                          <a:effectLst/>
                        </a:rPr>
                        <a:t>조도센서</a:t>
                      </a:r>
                      <a:r>
                        <a:rPr lang="ko-KR" altLang="en-US" sz="1800" dirty="0">
                          <a:effectLst/>
                        </a:rPr>
                        <a:t> 사용하기</a:t>
                      </a:r>
                    </a:p>
                  </a:txBody>
                  <a:tcPr marL="19050" marR="19050" marT="47625" marB="19050" anchor="ctr"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84915"/>
                  </a:ext>
                </a:extLst>
              </a:tr>
              <a:tr h="239917">
                <a:tc>
                  <a:txBody>
                    <a:bodyPr/>
                    <a:lstStyle/>
                    <a:p>
                      <a:r>
                        <a:rPr lang="en-US" altLang="ko-Kore-KR"/>
                        <a:t>4</a:t>
                      </a:r>
                      <a:r>
                        <a:rPr lang="ko-Kore-KR" altLang="en-US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r>
                        <a:rPr lang="en-US" altLang="ko-KR"/>
                        <a:t>0.4 ~ 10.10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블루투스 통신</a:t>
                      </a:r>
                      <a:r>
                        <a:rPr lang="en-US" altLang="ko-Kore-KR" dirty="0"/>
                        <a:t>, </a:t>
                      </a:r>
                      <a:r>
                        <a:rPr lang="ko-Kore-KR" altLang="en-US" dirty="0"/>
                        <a:t>서브모터</a:t>
                      </a:r>
                      <a:r>
                        <a:rPr lang="en-US" altLang="ko-Kore-KR" dirty="0"/>
                        <a:t>, </a:t>
                      </a:r>
                      <a:r>
                        <a:rPr lang="ko-Kore-KR" altLang="en-US" dirty="0"/>
                        <a:t>초음파 센서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피에조 스피커 사용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866020"/>
                  </a:ext>
                </a:extLst>
              </a:tr>
              <a:tr h="333246">
                <a:tc>
                  <a:txBody>
                    <a:bodyPr/>
                    <a:lstStyle/>
                    <a:p>
                      <a:r>
                        <a:rPr lang="en-US" altLang="ko-Kore-KR"/>
                        <a:t>5</a:t>
                      </a:r>
                      <a:r>
                        <a:rPr lang="ko-Kore-KR" altLang="en-US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r>
                        <a:rPr lang="en-US" altLang="ko-KR"/>
                        <a:t>0.11 ~ 10.17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프로젝트 계획서 작성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effectLst/>
                        </a:rPr>
                        <a:t>-</a:t>
                      </a:r>
                      <a:r>
                        <a:rPr lang="ko-KR" altLang="en-US" sz="1800" dirty="0">
                          <a:effectLst/>
                        </a:rPr>
                        <a:t>수업에서 활용되었던 센서와 </a:t>
                      </a:r>
                      <a:r>
                        <a:rPr lang="ko-KR" altLang="en-US" sz="1800" dirty="0" err="1">
                          <a:effectLst/>
                        </a:rPr>
                        <a:t>액추에이터를</a:t>
                      </a:r>
                      <a:r>
                        <a:rPr lang="ko-KR" altLang="en-US" sz="1800" dirty="0">
                          <a:effectLst/>
                        </a:rPr>
                        <a:t> 활용하여 다양한 기능 구현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210272"/>
                  </a:ext>
                </a:extLst>
              </a:tr>
              <a:tr h="239917">
                <a:tc>
                  <a:txBody>
                    <a:bodyPr/>
                    <a:lstStyle/>
                    <a:p>
                      <a:r>
                        <a:rPr lang="en-US" altLang="ko-Kore-KR"/>
                        <a:t>6</a:t>
                      </a:r>
                      <a:r>
                        <a:rPr lang="ko-Kore-KR" altLang="en-US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r>
                        <a:rPr lang="en-US" altLang="ko-KR"/>
                        <a:t>0.18 ~ 10.24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/>
                        <a:t>중간고사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531844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AF51C82E-B25B-0C46-AE77-4AB6B04BD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716274"/>
              </p:ext>
            </p:extLst>
          </p:nvPr>
        </p:nvGraphicFramePr>
        <p:xfrm>
          <a:off x="1443287" y="6684854"/>
          <a:ext cx="16516139" cy="2941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882">
                  <a:extLst>
                    <a:ext uri="{9D8B030D-6E8A-4147-A177-3AD203B41FA5}">
                      <a16:colId xmlns:a16="http://schemas.microsoft.com/office/drawing/2014/main" val="208457869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4192979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778607397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417825821"/>
                    </a:ext>
                  </a:extLst>
                </a:gridCol>
                <a:gridCol w="7518257">
                  <a:extLst>
                    <a:ext uri="{9D8B030D-6E8A-4147-A177-3AD203B41FA5}">
                      <a16:colId xmlns:a16="http://schemas.microsoft.com/office/drawing/2014/main" val="2134416812"/>
                    </a:ext>
                  </a:extLst>
                </a:gridCol>
              </a:tblGrid>
              <a:tr h="291615"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ore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0.25 ~ 10.31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>
                          <a:solidFill>
                            <a:schemeClr val="tx1"/>
                          </a:solidFill>
                        </a:rPr>
                        <a:t>아두이노 앱 인벤터 </a:t>
                      </a:r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ore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ore-KR" altLang="en-US" dirty="0">
                          <a:solidFill>
                            <a:schemeClr val="tx1"/>
                          </a:solidFill>
                        </a:rPr>
                        <a:t>물품 준비 </a:t>
                      </a:r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ore-KR" altLang="en-US" dirty="0">
                          <a:solidFill>
                            <a:schemeClr val="tx1"/>
                          </a:solidFill>
                        </a:rPr>
                        <a:t>구매 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>
                          <a:solidFill>
                            <a:schemeClr val="tx1"/>
                          </a:solidFill>
                        </a:rPr>
                        <a:t>초음파센서 사용  </a:t>
                      </a:r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ore-KR" altLang="en-US" dirty="0">
                          <a:solidFill>
                            <a:schemeClr val="tx1"/>
                          </a:solidFill>
                        </a:rPr>
                        <a:t>팀 프로젝트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359495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8</a:t>
                      </a:r>
                      <a:r>
                        <a:rPr lang="ko-Kore-KR" altLang="en-US" dirty="0"/>
                        <a:t>주차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1.1 ~ 11.7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dirty="0"/>
                        <a:t>아두이노 앱 인벤터 </a:t>
                      </a:r>
                      <a:r>
                        <a:rPr lang="en-US" altLang="ko-Kore-KR" dirty="0"/>
                        <a:t>2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7</a:t>
                      </a:r>
                      <a:r>
                        <a:rPr lang="ko-Kore-KR" altLang="en-US" dirty="0"/>
                        <a:t> 세그먼트 사용  </a:t>
                      </a:r>
                      <a:r>
                        <a:rPr lang="en-US" altLang="ko-Kore-KR" dirty="0"/>
                        <a:t>/ </a:t>
                      </a:r>
                      <a:r>
                        <a:rPr lang="ko-Kore-KR" altLang="en-US" dirty="0"/>
                        <a:t>팀 프로젝트 주제 선정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456179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9</a:t>
                      </a:r>
                      <a:r>
                        <a:rPr lang="ko-Kore-KR" altLang="en-US" dirty="0"/>
                        <a:t>주차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1.8 ~ 11.14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프로젝트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서브 모터 사용 </a:t>
                      </a:r>
                      <a:r>
                        <a:rPr lang="en-US" altLang="ko-Kore-KR" dirty="0"/>
                        <a:t>/ </a:t>
                      </a:r>
                      <a:r>
                        <a:rPr lang="ko-Kore-KR" altLang="en-US" dirty="0"/>
                        <a:t>팀 프로젝트 중간 보고서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37751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1.15 ~ 11.21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프로젝트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압력센서</a:t>
                      </a:r>
                      <a:r>
                        <a:rPr lang="en-US" altLang="ko-Kore-KR" dirty="0"/>
                        <a:t>, </a:t>
                      </a:r>
                      <a:r>
                        <a:rPr lang="ko-Kore-KR" altLang="en-US" dirty="0"/>
                        <a:t>자이로 센서 사용 </a:t>
                      </a:r>
                      <a:r>
                        <a:rPr lang="en-US" altLang="ko-Kore-KR" dirty="0"/>
                        <a:t>/ </a:t>
                      </a:r>
                      <a:r>
                        <a:rPr lang="ko-Kore-KR" altLang="en-US" dirty="0"/>
                        <a:t>팀 프로젝트 최종 보고서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675800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1.22 ~ 11.28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프로젝트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블루투스 사용하기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717621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1.29 ~ 12.05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전시회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각종 센서와 엑추레이터를 활용한 예제 수행하기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918291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2.06 ~ 12.12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이때쯤</a:t>
                      </a:r>
                      <a:r>
                        <a:rPr lang="en-US" altLang="ko-Kore-KR" dirty="0"/>
                        <a:t>?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dirty="0"/>
                        <a:t>기말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531728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  <a:endParaRPr lang="en-US" altLang="ko-KR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2.13 ~ 12. 19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기말고사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시험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235973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DDBC39B-974C-F24F-A090-EAB6AE9FA278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-19048" y="-230990"/>
            <a:chExt cx="18603458" cy="10783371"/>
          </a:xfrm>
        </p:grpSpPr>
        <p:grpSp>
          <p:nvGrpSpPr>
            <p:cNvPr id="9" name="그룹 1004">
              <a:extLst>
                <a:ext uri="{FF2B5EF4-FFF2-40B4-BE49-F238E27FC236}">
                  <a16:creationId xmlns:a16="http://schemas.microsoft.com/office/drawing/2014/main" id="{1A2FE126-128F-A449-B949-75A58294915F}"/>
                </a:ext>
              </a:extLst>
            </p:cNvPr>
            <p:cNvGrpSpPr/>
            <p:nvPr/>
          </p:nvGrpSpPr>
          <p:grpSpPr>
            <a:xfrm>
              <a:off x="-19048" y="-230990"/>
              <a:ext cx="718519" cy="10783371"/>
              <a:chOff x="-19048" y="-230990"/>
              <a:chExt cx="718519" cy="10783371"/>
            </a:xfrm>
          </p:grpSpPr>
          <p:pic>
            <p:nvPicPr>
              <p:cNvPr id="20" name="Object 24">
                <a:extLst>
                  <a:ext uri="{FF2B5EF4-FFF2-40B4-BE49-F238E27FC236}">
                    <a16:creationId xmlns:a16="http://schemas.microsoft.com/office/drawing/2014/main" id="{BB43BEB5-6B10-FD42-8A0B-615CAF78A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9048" y="-230990"/>
                <a:ext cx="718519" cy="10783371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2F4DD2D-FF45-434F-BBD5-D95BDBB9CB84}"/>
                </a:ext>
              </a:extLst>
            </p:cNvPr>
            <p:cNvGrpSpPr/>
            <p:nvPr/>
          </p:nvGrpSpPr>
          <p:grpSpPr>
            <a:xfrm>
              <a:off x="16462304" y="269730"/>
              <a:ext cx="2122106" cy="1116363"/>
              <a:chOff x="15410491" y="409609"/>
              <a:chExt cx="2122106" cy="1116363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C40CE1B-A33C-A343-AE6D-E549B2292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32107" y="409609"/>
                <a:ext cx="699384" cy="694424"/>
              </a:xfrm>
              <a:prstGeom prst="rect">
                <a:avLst/>
              </a:prstGeom>
            </p:spPr>
          </p:pic>
          <p:grpSp>
            <p:nvGrpSpPr>
              <p:cNvPr id="14" name="그룹 1001">
                <a:extLst>
                  <a:ext uri="{FF2B5EF4-FFF2-40B4-BE49-F238E27FC236}">
                    <a16:creationId xmlns:a16="http://schemas.microsoft.com/office/drawing/2014/main" id="{B44E7A4B-EF6A-AF45-AE1F-C8BABD0E562B}"/>
                  </a:ext>
                </a:extLst>
              </p:cNvPr>
              <p:cNvGrpSpPr/>
              <p:nvPr/>
            </p:nvGrpSpPr>
            <p:grpSpPr>
              <a:xfrm>
                <a:off x="15410491" y="682094"/>
                <a:ext cx="2122106" cy="843878"/>
                <a:chOff x="15410491" y="682094"/>
                <a:chExt cx="2122106" cy="843878"/>
              </a:xfrm>
            </p:grpSpPr>
            <p:sp>
              <p:nvSpPr>
                <p:cNvPr id="16" name="Object 18">
                  <a:extLst>
                    <a:ext uri="{FF2B5EF4-FFF2-40B4-BE49-F238E27FC236}">
                      <a16:creationId xmlns:a16="http://schemas.microsoft.com/office/drawing/2014/main" id="{38E67871-9809-4846-B672-8F73B3529ACA}"/>
                    </a:ext>
                  </a:extLst>
                </p:cNvPr>
                <p:cNvSpPr txBox="1"/>
                <p:nvPr/>
              </p:nvSpPr>
              <p:spPr>
                <a:xfrm>
                  <a:off x="16032107" y="1027297"/>
                  <a:ext cx="1500490" cy="358796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Arduino</a:t>
                  </a:r>
                </a:p>
              </p:txBody>
            </p:sp>
            <p:grpSp>
              <p:nvGrpSpPr>
                <p:cNvPr id="17" name="그룹 1003">
                  <a:extLst>
                    <a:ext uri="{FF2B5EF4-FFF2-40B4-BE49-F238E27FC236}">
                      <a16:creationId xmlns:a16="http://schemas.microsoft.com/office/drawing/2014/main" id="{004D22C3-16C1-3F40-9A6A-51277CE4B88C}"/>
                    </a:ext>
                  </a:extLst>
                </p:cNvPr>
                <p:cNvGrpSpPr/>
                <p:nvPr/>
              </p:nvGrpSpPr>
              <p:grpSpPr>
                <a:xfrm>
                  <a:off x="15540833" y="996630"/>
                  <a:ext cx="409928" cy="51241"/>
                  <a:chOff x="15540833" y="996630"/>
                  <a:chExt cx="409928" cy="51241"/>
                </a:xfrm>
              </p:grpSpPr>
              <p:pic>
                <p:nvPicPr>
                  <p:cNvPr id="19" name="Object 19">
                    <a:extLst>
                      <a:ext uri="{FF2B5EF4-FFF2-40B4-BE49-F238E27FC236}">
                        <a16:creationId xmlns:a16="http://schemas.microsoft.com/office/drawing/2014/main" id="{6EF38579-0E94-204B-8144-EAD0031B05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 rot="-16200000">
                    <a:off x="15540833" y="996630"/>
                    <a:ext cx="409928" cy="5124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Object 22">
                  <a:extLst>
                    <a:ext uri="{FF2B5EF4-FFF2-40B4-BE49-F238E27FC236}">
                      <a16:creationId xmlns:a16="http://schemas.microsoft.com/office/drawing/2014/main" id="{8B8229D0-450C-094E-9E84-F79C95E6258D}"/>
                    </a:ext>
                  </a:extLst>
                </p:cNvPr>
                <p:cNvSpPr txBox="1"/>
                <p:nvPr/>
              </p:nvSpPr>
              <p:spPr>
                <a:xfrm>
                  <a:off x="15410491" y="682094"/>
                  <a:ext cx="381000" cy="843878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altLang="ko-KR" sz="1200" kern="0" spc="-100" dirty="0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 C</a:t>
                  </a:r>
                </a:p>
                <a:p>
                  <a:pPr algn="just"/>
                  <a:r>
                    <a:rPr lang="ko-KR" alt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愛</a:t>
                  </a:r>
                  <a:endParaRPr lang="en-US" altLang="ko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just"/>
                  <a:r>
                    <a:rPr lang="en-US" altLang="ko-Kore-KR" sz="1200" kern="0" spc="-100" dirty="0" err="1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랑</a:t>
                  </a:r>
                  <a:endParaRPr lang="en-US" altLang="ko-Kore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ctr"/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9DA445E-3A82-3442-A508-636915989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6071" y="1024863"/>
                <a:ext cx="438150" cy="298879"/>
              </a:xfrm>
              <a:prstGeom prst="rect">
                <a:avLst/>
              </a:prstGeom>
            </p:spPr>
          </p:pic>
        </p:grpSp>
        <p:pic>
          <p:nvPicPr>
            <p:cNvPr id="11" name="Picture 517">
              <a:extLst>
                <a:ext uri="{FF2B5EF4-FFF2-40B4-BE49-F238E27FC236}">
                  <a16:creationId xmlns:a16="http://schemas.microsoft.com/office/drawing/2014/main" id="{5D813227-30AC-C948-A82C-08EA1DB58BC9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1759" y="9041275"/>
              <a:ext cx="965200" cy="975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Object 75">
              <a:extLst>
                <a:ext uri="{FF2B5EF4-FFF2-40B4-BE49-F238E27FC236}">
                  <a16:creationId xmlns:a16="http://schemas.microsoft.com/office/drawing/2014/main" id="{32580939-8715-404C-87B3-8406FA8D0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260770" y="635047"/>
              <a:ext cx="15386834" cy="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062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1D19989-A110-8043-8C42-657B02B6ED12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-19048" y="-230990"/>
            <a:chExt cx="18603458" cy="10783371"/>
          </a:xfrm>
        </p:grpSpPr>
        <p:grpSp>
          <p:nvGrpSpPr>
            <p:cNvPr id="5" name="그룹 1004">
              <a:extLst>
                <a:ext uri="{FF2B5EF4-FFF2-40B4-BE49-F238E27FC236}">
                  <a16:creationId xmlns:a16="http://schemas.microsoft.com/office/drawing/2014/main" id="{9932D8DB-D86A-4F47-85AD-E7966153BEF6}"/>
                </a:ext>
              </a:extLst>
            </p:cNvPr>
            <p:cNvGrpSpPr/>
            <p:nvPr/>
          </p:nvGrpSpPr>
          <p:grpSpPr>
            <a:xfrm>
              <a:off x="-19048" y="-230990"/>
              <a:ext cx="718519" cy="10783371"/>
              <a:chOff x="-19048" y="-230990"/>
              <a:chExt cx="718519" cy="10783371"/>
            </a:xfrm>
          </p:grpSpPr>
          <p:pic>
            <p:nvPicPr>
              <p:cNvPr id="16" name="Object 24">
                <a:extLst>
                  <a:ext uri="{FF2B5EF4-FFF2-40B4-BE49-F238E27FC236}">
                    <a16:creationId xmlns:a16="http://schemas.microsoft.com/office/drawing/2014/main" id="{8FC0F6C3-BBB1-6842-8F3A-96F43DB761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9048" y="-230990"/>
                <a:ext cx="718519" cy="10783371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79AE622-C259-9246-8D89-16ADFEC52BFF}"/>
                </a:ext>
              </a:extLst>
            </p:cNvPr>
            <p:cNvGrpSpPr/>
            <p:nvPr/>
          </p:nvGrpSpPr>
          <p:grpSpPr>
            <a:xfrm>
              <a:off x="16462304" y="269730"/>
              <a:ext cx="2122106" cy="1116363"/>
              <a:chOff x="15410491" y="409609"/>
              <a:chExt cx="2122106" cy="1116363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B55BD7B2-396F-2B4D-95C2-8C00C2E8E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32107" y="409609"/>
                <a:ext cx="699384" cy="694424"/>
              </a:xfrm>
              <a:prstGeom prst="rect">
                <a:avLst/>
              </a:prstGeom>
            </p:spPr>
          </p:pic>
          <p:grpSp>
            <p:nvGrpSpPr>
              <p:cNvPr id="10" name="그룹 1001">
                <a:extLst>
                  <a:ext uri="{FF2B5EF4-FFF2-40B4-BE49-F238E27FC236}">
                    <a16:creationId xmlns:a16="http://schemas.microsoft.com/office/drawing/2014/main" id="{3C2E46BE-5637-044D-A75C-915BA3A5363F}"/>
                  </a:ext>
                </a:extLst>
              </p:cNvPr>
              <p:cNvGrpSpPr/>
              <p:nvPr/>
            </p:nvGrpSpPr>
            <p:grpSpPr>
              <a:xfrm>
                <a:off x="15410491" y="682094"/>
                <a:ext cx="2122106" cy="843878"/>
                <a:chOff x="15410491" y="682094"/>
                <a:chExt cx="2122106" cy="843878"/>
              </a:xfrm>
            </p:grpSpPr>
            <p:sp>
              <p:nvSpPr>
                <p:cNvPr id="12" name="Object 18">
                  <a:extLst>
                    <a:ext uri="{FF2B5EF4-FFF2-40B4-BE49-F238E27FC236}">
                      <a16:creationId xmlns:a16="http://schemas.microsoft.com/office/drawing/2014/main" id="{F5194E55-E30F-1A43-9E84-EAD0F82B44CD}"/>
                    </a:ext>
                  </a:extLst>
                </p:cNvPr>
                <p:cNvSpPr txBox="1"/>
                <p:nvPr/>
              </p:nvSpPr>
              <p:spPr>
                <a:xfrm>
                  <a:off x="16032107" y="1027297"/>
                  <a:ext cx="1500490" cy="358796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Arduino</a:t>
                  </a:r>
                </a:p>
              </p:txBody>
            </p:sp>
            <p:grpSp>
              <p:nvGrpSpPr>
                <p:cNvPr id="13" name="그룹 1003">
                  <a:extLst>
                    <a:ext uri="{FF2B5EF4-FFF2-40B4-BE49-F238E27FC236}">
                      <a16:creationId xmlns:a16="http://schemas.microsoft.com/office/drawing/2014/main" id="{87D517F7-EC46-FA48-823B-62C879A90B5C}"/>
                    </a:ext>
                  </a:extLst>
                </p:cNvPr>
                <p:cNvGrpSpPr/>
                <p:nvPr/>
              </p:nvGrpSpPr>
              <p:grpSpPr>
                <a:xfrm>
                  <a:off x="15540833" y="996630"/>
                  <a:ext cx="409928" cy="51241"/>
                  <a:chOff x="15540833" y="996630"/>
                  <a:chExt cx="409928" cy="51241"/>
                </a:xfrm>
              </p:grpSpPr>
              <p:pic>
                <p:nvPicPr>
                  <p:cNvPr id="15" name="Object 19">
                    <a:extLst>
                      <a:ext uri="{FF2B5EF4-FFF2-40B4-BE49-F238E27FC236}">
                        <a16:creationId xmlns:a16="http://schemas.microsoft.com/office/drawing/2014/main" id="{AAA07F0A-BD6B-1E44-B633-FEA1899514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 rot="-16200000">
                    <a:off x="15540833" y="996630"/>
                    <a:ext cx="409928" cy="5124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Object 22">
                  <a:extLst>
                    <a:ext uri="{FF2B5EF4-FFF2-40B4-BE49-F238E27FC236}">
                      <a16:creationId xmlns:a16="http://schemas.microsoft.com/office/drawing/2014/main" id="{F1EB2EEA-1E60-1649-8809-456536C82DFA}"/>
                    </a:ext>
                  </a:extLst>
                </p:cNvPr>
                <p:cNvSpPr txBox="1"/>
                <p:nvPr/>
              </p:nvSpPr>
              <p:spPr>
                <a:xfrm>
                  <a:off x="15410491" y="682094"/>
                  <a:ext cx="381000" cy="843878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altLang="ko-KR" sz="1200" kern="0" spc="-100" dirty="0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 C</a:t>
                  </a:r>
                </a:p>
                <a:p>
                  <a:pPr algn="just"/>
                  <a:r>
                    <a:rPr lang="ko-KR" alt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愛</a:t>
                  </a:r>
                  <a:endParaRPr lang="en-US" altLang="ko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just"/>
                  <a:r>
                    <a:rPr lang="en-US" altLang="ko-Kore-KR" sz="1200" kern="0" spc="-100" dirty="0" err="1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랑</a:t>
                  </a:r>
                  <a:endParaRPr lang="en-US" altLang="ko-Kore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ctr"/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5A04FD8C-21AD-0E4B-B006-338CEC5E7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6071" y="1024863"/>
                <a:ext cx="438150" cy="298879"/>
              </a:xfrm>
              <a:prstGeom prst="rect">
                <a:avLst/>
              </a:prstGeom>
            </p:spPr>
          </p:pic>
        </p:grpSp>
        <p:pic>
          <p:nvPicPr>
            <p:cNvPr id="7" name="Picture 517">
              <a:extLst>
                <a:ext uri="{FF2B5EF4-FFF2-40B4-BE49-F238E27FC236}">
                  <a16:creationId xmlns:a16="http://schemas.microsoft.com/office/drawing/2014/main" id="{A5578ACF-2501-2B40-9EBF-C17F9A0BB238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1759" y="9041275"/>
              <a:ext cx="965200" cy="975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Object 75">
              <a:extLst>
                <a:ext uri="{FF2B5EF4-FFF2-40B4-BE49-F238E27FC236}">
                  <a16:creationId xmlns:a16="http://schemas.microsoft.com/office/drawing/2014/main" id="{0B58231A-C246-4642-B225-70FC1ABE5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260770" y="635047"/>
              <a:ext cx="15386834" cy="66667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B864DAC-43D7-C047-AA2E-C2A66C974AC7}"/>
              </a:ext>
            </a:extLst>
          </p:cNvPr>
          <p:cNvGrpSpPr/>
          <p:nvPr/>
        </p:nvGrpSpPr>
        <p:grpSpPr>
          <a:xfrm>
            <a:off x="1351743" y="1128353"/>
            <a:ext cx="9339728" cy="1262244"/>
            <a:chOff x="1351743" y="1128353"/>
            <a:chExt cx="9339728" cy="1262244"/>
          </a:xfrm>
        </p:grpSpPr>
        <p:sp>
          <p:nvSpPr>
            <p:cNvPr id="18" name="Object 82">
              <a:extLst>
                <a:ext uri="{FF2B5EF4-FFF2-40B4-BE49-F238E27FC236}">
                  <a16:creationId xmlns:a16="http://schemas.microsoft.com/office/drawing/2014/main" id="{FC69D44B-E233-5A41-A9F3-959D47938C6C}"/>
                </a:ext>
              </a:extLst>
            </p:cNvPr>
            <p:cNvSpPr txBox="1"/>
            <p:nvPr/>
          </p:nvSpPr>
          <p:spPr>
            <a:xfrm>
              <a:off x="2159914" y="1128353"/>
              <a:ext cx="8531557" cy="126224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6100" dirty="0">
                  <a:solidFill>
                    <a:srgbClr val="00A23B"/>
                  </a:solidFill>
                  <a:latin typeface="NIXGONFONTS-M V2.0" pitchFamily="34" charset="0"/>
                </a:rPr>
                <a:t>Arduin</a:t>
              </a:r>
              <a:r>
                <a:rPr lang="en-US" altLang="ko-KR" sz="6100" dirty="0">
                  <a:solidFill>
                    <a:srgbClr val="00A23B"/>
                  </a:solidFill>
                  <a:latin typeface="NIXGONFONTS-M V2.0" pitchFamily="34" charset="0"/>
                </a:rPr>
                <a:t>o Kit</a:t>
              </a:r>
              <a:endParaRPr lang="en-US" dirty="0"/>
            </a:p>
          </p:txBody>
        </p:sp>
        <p:sp>
          <p:nvSpPr>
            <p:cNvPr id="19" name="Object 83">
              <a:extLst>
                <a:ext uri="{FF2B5EF4-FFF2-40B4-BE49-F238E27FC236}">
                  <a16:creationId xmlns:a16="http://schemas.microsoft.com/office/drawing/2014/main" id="{F31DA827-8E83-E143-99AF-0CADF7ECC1BE}"/>
                </a:ext>
              </a:extLst>
            </p:cNvPr>
            <p:cNvSpPr txBox="1"/>
            <p:nvPr/>
          </p:nvSpPr>
          <p:spPr>
            <a:xfrm>
              <a:off x="1351743" y="1185412"/>
              <a:ext cx="1451475" cy="11671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 sz="6100" dirty="0">
                  <a:solidFill>
                    <a:srgbClr val="007B2D"/>
                  </a:solidFill>
                  <a:latin typeface="NIXGONFONTS-M V2.0" pitchFamily="34" charset="0"/>
                  <a:cs typeface="NIXGONFONTS-M V2.0" pitchFamily="34" charset="0"/>
                </a:rPr>
                <a:t>3</a:t>
              </a:r>
              <a:r>
                <a:rPr lang="en-US" sz="6100" dirty="0">
                  <a:solidFill>
                    <a:srgbClr val="007B2D"/>
                  </a:solidFill>
                  <a:latin typeface="NIXGONFONTS-M V2.0" pitchFamily="34" charset="0"/>
                  <a:cs typeface="NIXGONFONTS-M V2.0" pitchFamily="34" charset="0"/>
                </a:rPr>
                <a:t>.</a:t>
              </a:r>
              <a:endParaRPr lang="en-US" dirty="0"/>
            </a:p>
          </p:txBody>
        </p:sp>
      </p:grpSp>
      <p:grpSp>
        <p:nvGrpSpPr>
          <p:cNvPr id="20" name="Group 437">
            <a:extLst>
              <a:ext uri="{FF2B5EF4-FFF2-40B4-BE49-F238E27FC236}">
                <a16:creationId xmlns:a16="http://schemas.microsoft.com/office/drawing/2014/main" id="{91FD5E11-BDD8-9547-91DC-12A53343BBBF}"/>
              </a:ext>
            </a:extLst>
          </p:cNvPr>
          <p:cNvGrpSpPr>
            <a:grpSpLocks/>
          </p:cNvGrpSpPr>
          <p:nvPr/>
        </p:nvGrpSpPr>
        <p:grpSpPr bwMode="auto">
          <a:xfrm>
            <a:off x="1279818" y="2341024"/>
            <a:ext cx="5257800" cy="3831590"/>
            <a:chOff x="5640" y="330"/>
            <a:chExt cx="8280" cy="6034"/>
          </a:xfrm>
        </p:grpSpPr>
        <p:pic>
          <p:nvPicPr>
            <p:cNvPr id="21" name="Picture 445">
              <a:extLst>
                <a:ext uri="{FF2B5EF4-FFF2-40B4-BE49-F238E27FC236}">
                  <a16:creationId xmlns:a16="http://schemas.microsoft.com/office/drawing/2014/main" id="{22AA0946-2F20-7A48-9130-686F19D6D543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" y="1335"/>
              <a:ext cx="5990" cy="3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444">
              <a:extLst>
                <a:ext uri="{FF2B5EF4-FFF2-40B4-BE49-F238E27FC236}">
                  <a16:creationId xmlns:a16="http://schemas.microsoft.com/office/drawing/2014/main" id="{9ADDC8EE-CFE8-BF45-BFE9-F090B1D93F29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" y="330"/>
              <a:ext cx="8280" cy="6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Freeform 443">
              <a:extLst>
                <a:ext uri="{FF2B5EF4-FFF2-40B4-BE49-F238E27FC236}">
                  <a16:creationId xmlns:a16="http://schemas.microsoft.com/office/drawing/2014/main" id="{C6D85FAC-E982-A84B-891E-906F0185B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4" y="937"/>
              <a:ext cx="1491" cy="298"/>
            </a:xfrm>
            <a:custGeom>
              <a:avLst/>
              <a:gdLst>
                <a:gd name="T0" fmla="+- 0 8885 7394"/>
                <a:gd name="T1" fmla="*/ T0 w 1491"/>
                <a:gd name="T2" fmla="+- 0 937 937"/>
                <a:gd name="T3" fmla="*/ 937 h 298"/>
                <a:gd name="T4" fmla="+- 0 7394 7394"/>
                <a:gd name="T5" fmla="*/ T4 w 1491"/>
                <a:gd name="T6" fmla="+- 0 937 937"/>
                <a:gd name="T7" fmla="*/ 937 h 298"/>
                <a:gd name="T8" fmla="+- 0 7394 7394"/>
                <a:gd name="T9" fmla="*/ T8 w 1491"/>
                <a:gd name="T10" fmla="+- 0 1180 937"/>
                <a:gd name="T11" fmla="*/ 1180 h 298"/>
                <a:gd name="T12" fmla="+- 0 7394 7394"/>
                <a:gd name="T13" fmla="*/ T12 w 1491"/>
                <a:gd name="T14" fmla="+- 0 1235 937"/>
                <a:gd name="T15" fmla="*/ 1235 h 298"/>
                <a:gd name="T16" fmla="+- 0 8885 7394"/>
                <a:gd name="T17" fmla="*/ T16 w 1491"/>
                <a:gd name="T18" fmla="+- 0 1235 937"/>
                <a:gd name="T19" fmla="*/ 1235 h 298"/>
                <a:gd name="T20" fmla="+- 0 8885 7394"/>
                <a:gd name="T21" fmla="*/ T20 w 1491"/>
                <a:gd name="T22" fmla="+- 0 1180 937"/>
                <a:gd name="T23" fmla="*/ 1180 h 298"/>
                <a:gd name="T24" fmla="+- 0 8885 7394"/>
                <a:gd name="T25" fmla="*/ T24 w 1491"/>
                <a:gd name="T26" fmla="+- 0 937 937"/>
                <a:gd name="T27" fmla="*/ 937 h 29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1491" h="298">
                  <a:moveTo>
                    <a:pt x="1491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0" y="298"/>
                  </a:lnTo>
                  <a:lnTo>
                    <a:pt x="1491" y="298"/>
                  </a:lnTo>
                  <a:lnTo>
                    <a:pt x="1491" y="243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E6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pic>
          <p:nvPicPr>
            <p:cNvPr id="24" name="Picture 442">
              <a:extLst>
                <a:ext uri="{FF2B5EF4-FFF2-40B4-BE49-F238E27FC236}">
                  <a16:creationId xmlns:a16="http://schemas.microsoft.com/office/drawing/2014/main" id="{417E0510-1097-5449-A394-DF0B0660DF24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4" y="791"/>
              <a:ext cx="1768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441">
              <a:extLst>
                <a:ext uri="{FF2B5EF4-FFF2-40B4-BE49-F238E27FC236}">
                  <a16:creationId xmlns:a16="http://schemas.microsoft.com/office/drawing/2014/main" id="{8DCE2527-D0A2-5A40-A9E8-7A888FD7589D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3" y="692"/>
              <a:ext cx="1871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440">
              <a:extLst>
                <a:ext uri="{FF2B5EF4-FFF2-40B4-BE49-F238E27FC236}">
                  <a16:creationId xmlns:a16="http://schemas.microsoft.com/office/drawing/2014/main" id="{5F4396AC-083F-7C43-9998-899D73BC5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" y="467"/>
              <a:ext cx="1200" cy="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sp>
          <p:nvSpPr>
            <p:cNvPr id="27" name="AutoShape 439">
              <a:extLst>
                <a:ext uri="{FF2B5EF4-FFF2-40B4-BE49-F238E27FC236}">
                  <a16:creationId xmlns:a16="http://schemas.microsoft.com/office/drawing/2014/main" id="{100B61AD-6C63-8540-8FA9-8F9773E2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" y="824"/>
              <a:ext cx="1774" cy="1646"/>
            </a:xfrm>
            <a:custGeom>
              <a:avLst/>
              <a:gdLst>
                <a:gd name="T0" fmla="+- 0 7656 7594"/>
                <a:gd name="T1" fmla="*/ T0 w 1774"/>
                <a:gd name="T2" fmla="+- 0 825 825"/>
                <a:gd name="T3" fmla="*/ 825 h 1646"/>
                <a:gd name="T4" fmla="+- 0 9368 7594"/>
                <a:gd name="T5" fmla="*/ T4 w 1774"/>
                <a:gd name="T6" fmla="+- 0 2101 825"/>
                <a:gd name="T7" fmla="*/ 2101 h 1646"/>
                <a:gd name="T8" fmla="+- 0 7594 7594"/>
                <a:gd name="T9" fmla="*/ T8 w 1774"/>
                <a:gd name="T10" fmla="+- 0 1009 825"/>
                <a:gd name="T11" fmla="*/ 1009 h 1646"/>
                <a:gd name="T12" fmla="+- 0 9305 7594"/>
                <a:gd name="T13" fmla="*/ T12 w 1774"/>
                <a:gd name="T14" fmla="+- 0 2471 825"/>
                <a:gd name="T15" fmla="*/ 2471 h 164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774" h="1646">
                  <a:moveTo>
                    <a:pt x="62" y="0"/>
                  </a:moveTo>
                  <a:lnTo>
                    <a:pt x="1774" y="1276"/>
                  </a:lnTo>
                  <a:moveTo>
                    <a:pt x="0" y="184"/>
                  </a:moveTo>
                  <a:lnTo>
                    <a:pt x="1711" y="1646"/>
                  </a:lnTo>
                </a:path>
              </a:pathLst>
            </a:custGeom>
            <a:noFill/>
            <a:ln w="9144">
              <a:solidFill>
                <a:srgbClr val="C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sp>
          <p:nvSpPr>
            <p:cNvPr id="28" name="Text Box 438">
              <a:extLst>
                <a:ext uri="{FF2B5EF4-FFF2-40B4-BE49-F238E27FC236}">
                  <a16:creationId xmlns:a16="http://schemas.microsoft.com/office/drawing/2014/main" id="{AC0B8C09-9676-1E46-A117-3AFAE7E923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68" y="556"/>
              <a:ext cx="1263" cy="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78740">
                <a:lnSpc>
                  <a:spcPts val="1340"/>
                </a:lnSpc>
              </a:pPr>
              <a:r>
                <a:rPr lang="en-US" sz="1200">
                  <a:effectLst/>
                  <a:latin typeface="Microsoft Sans Serif" panose="020B0604020202020204" pitchFamily="34" charset="0"/>
                  <a:ea typeface="맑은 고딕" panose="020B0503020000020004" pitchFamily="34" charset="-127"/>
                  <a:cs typeface="맑은 고딕" panose="020B0503020000020004" pitchFamily="34" charset="-127"/>
                </a:rPr>
                <a:t>pin13</a:t>
              </a:r>
              <a:r>
                <a:rPr lang="en-US" sz="1200" spc="-25">
                  <a:effectLst/>
                  <a:latin typeface="Microsoft Sans Serif" panose="020B0604020202020204" pitchFamily="34" charset="0"/>
                  <a:ea typeface="맑은 고딕" panose="020B0503020000020004" pitchFamily="34" charset="-127"/>
                  <a:cs typeface="맑은 고딕" panose="020B0503020000020004" pitchFamily="34" charset="-127"/>
                </a:rPr>
                <a:t> </a:t>
              </a:r>
              <a:r>
                <a:rPr lang="en-US" sz="1200">
                  <a:effectLst/>
                  <a:latin typeface="Microsoft Sans Serif" panose="020B0604020202020204" pitchFamily="34" charset="0"/>
                  <a:ea typeface="맑은 고딕" panose="020B0503020000020004" pitchFamily="34" charset="-127"/>
                  <a:cs typeface="맑은 고딕" panose="020B0503020000020004" pitchFamily="34" charset="-127"/>
                </a:rPr>
                <a:t>LED</a:t>
              </a:r>
              <a:endParaRPr lang="ko-Kore-KR" sz="11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endParaRPr>
            </a:p>
            <a:p>
              <a:pPr>
                <a:spcBef>
                  <a:spcPts val="680"/>
                </a:spcBef>
              </a:pPr>
              <a:r>
                <a:rPr lang="en-US" sz="1200">
                  <a:effectLst/>
                  <a:latin typeface="Microsoft Sans Serif" panose="020B0604020202020204" pitchFamily="34" charset="0"/>
                  <a:ea typeface="맑은 고딕" panose="020B0503020000020004" pitchFamily="34" charset="-127"/>
                  <a:cs typeface="맑은 고딕" panose="020B0503020000020004" pitchFamily="34" charset="-127"/>
                </a:rPr>
                <a:t>RX/TX</a:t>
              </a:r>
              <a:r>
                <a:rPr lang="en-US" sz="1200" spc="5">
                  <a:effectLst/>
                  <a:latin typeface="Microsoft Sans Serif" panose="020B0604020202020204" pitchFamily="34" charset="0"/>
                  <a:ea typeface="맑은 고딕" panose="020B0503020000020004" pitchFamily="34" charset="-127"/>
                  <a:cs typeface="맑은 고딕" panose="020B0503020000020004" pitchFamily="34" charset="-127"/>
                </a:rPr>
                <a:t> </a:t>
              </a:r>
              <a:r>
                <a:rPr lang="en-US" sz="1200">
                  <a:effectLst/>
                  <a:latin typeface="Microsoft Sans Serif" panose="020B0604020202020204" pitchFamily="34" charset="0"/>
                  <a:ea typeface="맑은 고딕" panose="020B0503020000020004" pitchFamily="34" charset="-127"/>
                  <a:cs typeface="맑은 고딕" panose="020B0503020000020004" pitchFamily="34" charset="-127"/>
                </a:rPr>
                <a:t>LED</a:t>
              </a:r>
              <a:endParaRPr lang="ko-Kore-KR" sz="11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endParaRPr>
            </a:p>
          </p:txBody>
        </p:sp>
      </p:grpSp>
      <p:grpSp>
        <p:nvGrpSpPr>
          <p:cNvPr id="34" name="Group 272">
            <a:extLst>
              <a:ext uri="{FF2B5EF4-FFF2-40B4-BE49-F238E27FC236}">
                <a16:creationId xmlns:a16="http://schemas.microsoft.com/office/drawing/2014/main" id="{9294ABBE-CBF5-D741-B29A-3695AAF4B7DC}"/>
              </a:ext>
            </a:extLst>
          </p:cNvPr>
          <p:cNvGrpSpPr>
            <a:grpSpLocks/>
          </p:cNvGrpSpPr>
          <p:nvPr/>
        </p:nvGrpSpPr>
        <p:grpSpPr bwMode="auto">
          <a:xfrm>
            <a:off x="7312334" y="1916015"/>
            <a:ext cx="6359525" cy="4191635"/>
            <a:chOff x="2047" y="-2063"/>
            <a:chExt cx="10015" cy="6601"/>
          </a:xfrm>
        </p:grpSpPr>
        <p:pic>
          <p:nvPicPr>
            <p:cNvPr id="35" name="Picture 280">
              <a:extLst>
                <a:ext uri="{FF2B5EF4-FFF2-40B4-BE49-F238E27FC236}">
                  <a16:creationId xmlns:a16="http://schemas.microsoft.com/office/drawing/2014/main" id="{DC9914CE-6461-0C42-9EA5-05F9EC69D9DA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7" y="-439"/>
              <a:ext cx="3674" cy="3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279">
              <a:extLst>
                <a:ext uri="{FF2B5EF4-FFF2-40B4-BE49-F238E27FC236}">
                  <a16:creationId xmlns:a16="http://schemas.microsoft.com/office/drawing/2014/main" id="{E2D7BACB-CA1E-0549-8A53-856B8E19FBF6}"/>
                </a:ext>
              </a:extLst>
            </p:cNvPr>
            <p:cNvPicPr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7" y="-1460"/>
              <a:ext cx="4811" cy="5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78">
              <a:extLst>
                <a:ext uri="{FF2B5EF4-FFF2-40B4-BE49-F238E27FC236}">
                  <a16:creationId xmlns:a16="http://schemas.microsoft.com/office/drawing/2014/main" id="{3FD0ED33-B4E4-C846-941E-921E438B6BC9}"/>
                </a:ext>
              </a:extLst>
            </p:cNvPr>
            <p:cNvPicPr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" y="-2063"/>
              <a:ext cx="9960" cy="5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277">
              <a:extLst>
                <a:ext uri="{FF2B5EF4-FFF2-40B4-BE49-F238E27FC236}">
                  <a16:creationId xmlns:a16="http://schemas.microsoft.com/office/drawing/2014/main" id="{B0B83719-9640-CE49-830F-67DBE7B28178}"/>
                </a:ext>
              </a:extLst>
            </p:cNvPr>
            <p:cNvPicPr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4" y="-2029"/>
              <a:ext cx="4592" cy="5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AutoShape 276">
              <a:extLst>
                <a:ext uri="{FF2B5EF4-FFF2-40B4-BE49-F238E27FC236}">
                  <a16:creationId xmlns:a16="http://schemas.microsoft.com/office/drawing/2014/main" id="{D3ED4607-F5AD-2C4B-B45A-DD348A7A2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8" y="3449"/>
              <a:ext cx="1502" cy="830"/>
            </a:xfrm>
            <a:custGeom>
              <a:avLst/>
              <a:gdLst>
                <a:gd name="T0" fmla="+- 0 10270 8768"/>
                <a:gd name="T1" fmla="*/ T0 w 1502"/>
                <a:gd name="T2" fmla="+- 0 3449 3449"/>
                <a:gd name="T3" fmla="*/ 3449 h 830"/>
                <a:gd name="T4" fmla="+- 0 9580 8768"/>
                <a:gd name="T5" fmla="*/ T4 w 1502"/>
                <a:gd name="T6" fmla="+- 0 4279 3449"/>
                <a:gd name="T7" fmla="*/ 4279 h 830"/>
                <a:gd name="T8" fmla="+- 0 8768 8768"/>
                <a:gd name="T9" fmla="*/ T8 w 1502"/>
                <a:gd name="T10" fmla="+- 0 3569 3449"/>
                <a:gd name="T11" fmla="*/ 3569 h 830"/>
                <a:gd name="T12" fmla="+- 0 9579 8768"/>
                <a:gd name="T13" fmla="*/ T12 w 1502"/>
                <a:gd name="T14" fmla="+- 0 4279 3449"/>
                <a:gd name="T15" fmla="*/ 4279 h 83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502" h="830">
                  <a:moveTo>
                    <a:pt x="1502" y="0"/>
                  </a:moveTo>
                  <a:lnTo>
                    <a:pt x="812" y="830"/>
                  </a:lnTo>
                  <a:moveTo>
                    <a:pt x="0" y="120"/>
                  </a:moveTo>
                  <a:lnTo>
                    <a:pt x="811" y="830"/>
                  </a:lnTo>
                </a:path>
              </a:pathLst>
            </a:custGeom>
            <a:noFill/>
            <a:ln w="19812">
              <a:solidFill>
                <a:srgbClr val="7E7E7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sp>
          <p:nvSpPr>
            <p:cNvPr id="40" name="Rectangle 275">
              <a:extLst>
                <a:ext uri="{FF2B5EF4-FFF2-40B4-BE49-F238E27FC236}">
                  <a16:creationId xmlns:a16="http://schemas.microsoft.com/office/drawing/2014/main" id="{4E3EEB93-6338-1641-ACDC-7028A0AC4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7" y="3957"/>
              <a:ext cx="1380" cy="5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cxnSp>
          <p:nvCxnSpPr>
            <p:cNvPr id="41" name="Line 274">
              <a:extLst>
                <a:ext uri="{FF2B5EF4-FFF2-40B4-BE49-F238E27FC236}">
                  <a16:creationId xmlns:a16="http://schemas.microsoft.com/office/drawing/2014/main" id="{3425112D-3899-3C4A-B623-131766E7EC8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506" y="349"/>
              <a:ext cx="556" cy="0"/>
            </a:xfrm>
            <a:prstGeom prst="line">
              <a:avLst/>
            </a:prstGeom>
            <a:noFill/>
            <a:ln w="33020">
              <a:solidFill>
                <a:srgbClr val="7E7E7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Text Box 273">
              <a:extLst>
                <a:ext uri="{FF2B5EF4-FFF2-40B4-BE49-F238E27FC236}">
                  <a16:creationId xmlns:a16="http://schemas.microsoft.com/office/drawing/2014/main" id="{5F77D34C-08C8-5846-810C-1DAD2890266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032" y="3989"/>
              <a:ext cx="1101" cy="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2395"/>
                </a:lnSpc>
              </a:pPr>
              <a:r>
                <a:rPr lang="en-US" sz="1800">
                  <a:effectLst/>
                  <a:latin typeface="Microsoft Sans Serif" panose="020B0604020202020204" pitchFamily="34" charset="0"/>
                  <a:ea typeface="Microsoft Sans Serif" panose="020B0604020202020204" pitchFamily="34" charset="0"/>
                  <a:cs typeface="맑은 고딕" panose="020B0503020000020004" pitchFamily="34" charset="-127"/>
                </a:rPr>
                <a:t>IC</a:t>
              </a:r>
              <a:r>
                <a:rPr lang="en-US" sz="1800">
                  <a:effectLst/>
                  <a:latin typeface="맑은 고딕" panose="020B0503020000020004" pitchFamily="34" charset="-127"/>
                  <a:ea typeface="맑은 고딕" panose="020B0503020000020004" pitchFamily="34" charset="-127"/>
                  <a:cs typeface="맑은 고딕" panose="020B0503020000020004" pitchFamily="34" charset="-127"/>
                </a:rPr>
                <a:t>영역</a:t>
              </a:r>
              <a:endParaRPr lang="ko-Kore-KR" sz="11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endParaRPr>
            </a:p>
          </p:txBody>
        </p:sp>
      </p:grpSp>
      <p:pic>
        <p:nvPicPr>
          <p:cNvPr id="43" name="image108.jpeg">
            <a:extLst>
              <a:ext uri="{FF2B5EF4-FFF2-40B4-BE49-F238E27FC236}">
                <a16:creationId xmlns:a16="http://schemas.microsoft.com/office/drawing/2014/main" id="{B63D0222-7A7A-4A49-A61E-139A73D3379F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334692" y="8247604"/>
            <a:ext cx="1618615" cy="1217295"/>
          </a:xfrm>
          <a:prstGeom prst="rect">
            <a:avLst/>
          </a:prstGeom>
        </p:spPr>
      </p:pic>
      <p:pic>
        <p:nvPicPr>
          <p:cNvPr id="50" name="image111.png">
            <a:extLst>
              <a:ext uri="{FF2B5EF4-FFF2-40B4-BE49-F238E27FC236}">
                <a16:creationId xmlns:a16="http://schemas.microsoft.com/office/drawing/2014/main" id="{86D987A6-BEDE-4946-A80D-8E22171F79B0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225617" y="6271442"/>
            <a:ext cx="1157605" cy="1365885"/>
          </a:xfrm>
          <a:prstGeom prst="rect">
            <a:avLst/>
          </a:prstGeom>
        </p:spPr>
      </p:pic>
      <p:pic>
        <p:nvPicPr>
          <p:cNvPr id="52" name="image112.jpeg">
            <a:extLst>
              <a:ext uri="{FF2B5EF4-FFF2-40B4-BE49-F238E27FC236}">
                <a16:creationId xmlns:a16="http://schemas.microsoft.com/office/drawing/2014/main" id="{5AF36966-AF51-9F4D-BCC8-FE37D84F6F10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297372" y="8391392"/>
            <a:ext cx="1085850" cy="11518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59E0C06-63B8-FA41-B0CE-2C4532EAE7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946" y="1912074"/>
            <a:ext cx="2115136" cy="1921652"/>
          </a:xfrm>
          <a:prstGeom prst="rect">
            <a:avLst/>
          </a:prstGeom>
        </p:spPr>
      </p:pic>
      <p:pic>
        <p:nvPicPr>
          <p:cNvPr id="49" name="그림 48" descr="실이(가) 표시된 사진&#10;&#10;자동 생성된 설명">
            <a:extLst>
              <a:ext uri="{FF2B5EF4-FFF2-40B4-BE49-F238E27FC236}">
                <a16:creationId xmlns:a16="http://schemas.microsoft.com/office/drawing/2014/main" id="{9704332D-033B-9E4F-969B-18C4C078D9B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101" y="2100658"/>
            <a:ext cx="2099210" cy="1796440"/>
          </a:xfrm>
          <a:prstGeom prst="rect">
            <a:avLst/>
          </a:prstGeom>
        </p:spPr>
      </p:pic>
      <p:pic>
        <p:nvPicPr>
          <p:cNvPr id="51" name="image119.jpeg">
            <a:extLst>
              <a:ext uri="{FF2B5EF4-FFF2-40B4-BE49-F238E27FC236}">
                <a16:creationId xmlns:a16="http://schemas.microsoft.com/office/drawing/2014/main" id="{7AAAE866-172F-1640-B8A8-8C8F0A4A45F2}"/>
              </a:ext>
            </a:extLst>
          </p:cNvPr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974568" y="6545127"/>
            <a:ext cx="1845945" cy="10922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9E9BAB4-65BE-4840-B5E8-0E39FA690B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403" y="4149780"/>
            <a:ext cx="1531034" cy="2957678"/>
          </a:xfrm>
          <a:prstGeom prst="rect">
            <a:avLst/>
          </a:prstGeom>
        </p:spPr>
      </p:pic>
      <p:pic>
        <p:nvPicPr>
          <p:cNvPr id="56" name="그림 55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04996AA-F7C7-7640-B1AD-E90295DBFBD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09" y="6829968"/>
            <a:ext cx="3743618" cy="2634931"/>
          </a:xfrm>
          <a:prstGeom prst="rect">
            <a:avLst/>
          </a:prstGeom>
        </p:spPr>
      </p:pic>
      <p:pic>
        <p:nvPicPr>
          <p:cNvPr id="58" name="그림 57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D3D718BE-3395-114C-BFDC-EB90D9F32D7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027" y="6564851"/>
            <a:ext cx="2893714" cy="264858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D38286-4921-B748-B508-C7C71E98D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9311" y="7637327"/>
            <a:ext cx="2220635" cy="22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956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B1A675E-9E2B-C942-92E9-B820C76A3D61}"/>
              </a:ext>
            </a:extLst>
          </p:cNvPr>
          <p:cNvGrpSpPr/>
          <p:nvPr/>
        </p:nvGrpSpPr>
        <p:grpSpPr>
          <a:xfrm>
            <a:off x="-157729" y="-149651"/>
            <a:ext cx="18603458" cy="10783371"/>
            <a:chOff x="-19048" y="-230990"/>
            <a:chExt cx="18603458" cy="10783371"/>
          </a:xfrm>
        </p:grpSpPr>
        <p:grpSp>
          <p:nvGrpSpPr>
            <p:cNvPr id="5" name="그룹 1004">
              <a:extLst>
                <a:ext uri="{FF2B5EF4-FFF2-40B4-BE49-F238E27FC236}">
                  <a16:creationId xmlns:a16="http://schemas.microsoft.com/office/drawing/2014/main" id="{62577FFE-7C85-8D46-BD73-BC785FA4F0C4}"/>
                </a:ext>
              </a:extLst>
            </p:cNvPr>
            <p:cNvGrpSpPr/>
            <p:nvPr/>
          </p:nvGrpSpPr>
          <p:grpSpPr>
            <a:xfrm>
              <a:off x="-19048" y="-230990"/>
              <a:ext cx="718519" cy="10783371"/>
              <a:chOff x="-19048" y="-230990"/>
              <a:chExt cx="718519" cy="10783371"/>
            </a:xfrm>
          </p:grpSpPr>
          <p:pic>
            <p:nvPicPr>
              <p:cNvPr id="16" name="Object 24">
                <a:extLst>
                  <a:ext uri="{FF2B5EF4-FFF2-40B4-BE49-F238E27FC236}">
                    <a16:creationId xmlns:a16="http://schemas.microsoft.com/office/drawing/2014/main" id="{2802486C-3312-0C43-B4AD-529CE321C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9048" y="-230990"/>
                <a:ext cx="718519" cy="10783371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5A1DF7C-8B5E-6548-8456-7F35D9E1A9B8}"/>
                </a:ext>
              </a:extLst>
            </p:cNvPr>
            <p:cNvGrpSpPr/>
            <p:nvPr/>
          </p:nvGrpSpPr>
          <p:grpSpPr>
            <a:xfrm>
              <a:off x="16462304" y="269730"/>
              <a:ext cx="2122106" cy="1116363"/>
              <a:chOff x="15410491" y="409609"/>
              <a:chExt cx="2122106" cy="1116363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9590C82-6A33-2D48-A677-C4D1A2E6D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32107" y="409609"/>
                <a:ext cx="699384" cy="694424"/>
              </a:xfrm>
              <a:prstGeom prst="rect">
                <a:avLst/>
              </a:prstGeom>
            </p:spPr>
          </p:pic>
          <p:grpSp>
            <p:nvGrpSpPr>
              <p:cNvPr id="10" name="그룹 1001">
                <a:extLst>
                  <a:ext uri="{FF2B5EF4-FFF2-40B4-BE49-F238E27FC236}">
                    <a16:creationId xmlns:a16="http://schemas.microsoft.com/office/drawing/2014/main" id="{A78D32DC-2BE6-A844-96F5-59793DDF48F0}"/>
                  </a:ext>
                </a:extLst>
              </p:cNvPr>
              <p:cNvGrpSpPr/>
              <p:nvPr/>
            </p:nvGrpSpPr>
            <p:grpSpPr>
              <a:xfrm>
                <a:off x="15410491" y="682094"/>
                <a:ext cx="2122106" cy="843878"/>
                <a:chOff x="15410491" y="682094"/>
                <a:chExt cx="2122106" cy="843878"/>
              </a:xfrm>
            </p:grpSpPr>
            <p:sp>
              <p:nvSpPr>
                <p:cNvPr id="12" name="Object 18">
                  <a:extLst>
                    <a:ext uri="{FF2B5EF4-FFF2-40B4-BE49-F238E27FC236}">
                      <a16:creationId xmlns:a16="http://schemas.microsoft.com/office/drawing/2014/main" id="{7C38F6E6-3CD1-E244-937A-9C8EFE5DB782}"/>
                    </a:ext>
                  </a:extLst>
                </p:cNvPr>
                <p:cNvSpPr txBox="1"/>
                <p:nvPr/>
              </p:nvSpPr>
              <p:spPr>
                <a:xfrm>
                  <a:off x="16032107" y="1027297"/>
                  <a:ext cx="1500490" cy="358796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Arduino</a:t>
                  </a:r>
                </a:p>
              </p:txBody>
            </p:sp>
            <p:grpSp>
              <p:nvGrpSpPr>
                <p:cNvPr id="13" name="그룹 1003">
                  <a:extLst>
                    <a:ext uri="{FF2B5EF4-FFF2-40B4-BE49-F238E27FC236}">
                      <a16:creationId xmlns:a16="http://schemas.microsoft.com/office/drawing/2014/main" id="{3CE5EB1B-D8D5-FD40-9935-5A8FF026FBAB}"/>
                    </a:ext>
                  </a:extLst>
                </p:cNvPr>
                <p:cNvGrpSpPr/>
                <p:nvPr/>
              </p:nvGrpSpPr>
              <p:grpSpPr>
                <a:xfrm>
                  <a:off x="15540833" y="996630"/>
                  <a:ext cx="409928" cy="51241"/>
                  <a:chOff x="15540833" y="996630"/>
                  <a:chExt cx="409928" cy="51241"/>
                </a:xfrm>
              </p:grpSpPr>
              <p:pic>
                <p:nvPicPr>
                  <p:cNvPr id="15" name="Object 19">
                    <a:extLst>
                      <a:ext uri="{FF2B5EF4-FFF2-40B4-BE49-F238E27FC236}">
                        <a16:creationId xmlns:a16="http://schemas.microsoft.com/office/drawing/2014/main" id="{8AA1C263-3200-AC4F-B17F-71F30E704F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 rot="-16200000">
                    <a:off x="15540833" y="996630"/>
                    <a:ext cx="409928" cy="5124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Object 22">
                  <a:extLst>
                    <a:ext uri="{FF2B5EF4-FFF2-40B4-BE49-F238E27FC236}">
                      <a16:creationId xmlns:a16="http://schemas.microsoft.com/office/drawing/2014/main" id="{FF2EFC7B-542A-9946-BF11-CD4456E2C1E8}"/>
                    </a:ext>
                  </a:extLst>
                </p:cNvPr>
                <p:cNvSpPr txBox="1"/>
                <p:nvPr/>
              </p:nvSpPr>
              <p:spPr>
                <a:xfrm>
                  <a:off x="15410491" y="682094"/>
                  <a:ext cx="381000" cy="843878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altLang="ko-KR" sz="1200" kern="0" spc="-100" dirty="0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 C</a:t>
                  </a:r>
                </a:p>
                <a:p>
                  <a:pPr algn="just"/>
                  <a:r>
                    <a:rPr lang="ko-KR" alt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愛</a:t>
                  </a:r>
                  <a:endParaRPr lang="en-US" altLang="ko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just"/>
                  <a:r>
                    <a:rPr lang="en-US" altLang="ko-Kore-KR" sz="1200" kern="0" spc="-100" dirty="0" err="1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랑</a:t>
                  </a:r>
                  <a:endParaRPr lang="en-US" altLang="ko-Kore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ctr"/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99FDD15-7255-3749-BBB5-B4D864830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6071" y="1024863"/>
                <a:ext cx="438150" cy="298879"/>
              </a:xfrm>
              <a:prstGeom prst="rect">
                <a:avLst/>
              </a:prstGeom>
            </p:spPr>
          </p:pic>
        </p:grpSp>
        <p:pic>
          <p:nvPicPr>
            <p:cNvPr id="7" name="Picture 517">
              <a:extLst>
                <a:ext uri="{FF2B5EF4-FFF2-40B4-BE49-F238E27FC236}">
                  <a16:creationId xmlns:a16="http://schemas.microsoft.com/office/drawing/2014/main" id="{E6423B3A-F460-CE4C-A3A7-CDAA4E083877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1759" y="9041275"/>
              <a:ext cx="965200" cy="975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Object 75">
              <a:extLst>
                <a:ext uri="{FF2B5EF4-FFF2-40B4-BE49-F238E27FC236}">
                  <a16:creationId xmlns:a16="http://schemas.microsoft.com/office/drawing/2014/main" id="{1AD8BD90-CC7A-1949-89A9-22C46B632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260770" y="635047"/>
              <a:ext cx="15386834" cy="66667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A84464-518D-644F-BD55-C44B88AD0813}"/>
              </a:ext>
            </a:extLst>
          </p:cNvPr>
          <p:cNvGrpSpPr/>
          <p:nvPr/>
        </p:nvGrpSpPr>
        <p:grpSpPr>
          <a:xfrm>
            <a:off x="1351743" y="1090299"/>
            <a:ext cx="9952906" cy="1262244"/>
            <a:chOff x="1351743" y="1090299"/>
            <a:chExt cx="9952906" cy="1262244"/>
          </a:xfrm>
        </p:grpSpPr>
        <p:sp>
          <p:nvSpPr>
            <p:cNvPr id="18" name="Object 82">
              <a:extLst>
                <a:ext uri="{FF2B5EF4-FFF2-40B4-BE49-F238E27FC236}">
                  <a16:creationId xmlns:a16="http://schemas.microsoft.com/office/drawing/2014/main" id="{33059330-9176-374A-ACD4-6852076E4AC9}"/>
                </a:ext>
              </a:extLst>
            </p:cNvPr>
            <p:cNvSpPr txBox="1"/>
            <p:nvPr/>
          </p:nvSpPr>
          <p:spPr>
            <a:xfrm>
              <a:off x="2773092" y="1090299"/>
              <a:ext cx="8531557" cy="126224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6100" dirty="0">
                  <a:solidFill>
                    <a:srgbClr val="00A23B"/>
                  </a:solidFill>
                  <a:latin typeface="NIXGONFONTS-M V2.0" pitchFamily="34" charset="0"/>
                </a:rPr>
                <a:t>Arduino UNO R3</a:t>
              </a:r>
              <a:endParaRPr lang="en-US" dirty="0"/>
            </a:p>
          </p:txBody>
        </p:sp>
        <p:sp>
          <p:nvSpPr>
            <p:cNvPr id="19" name="Object 83">
              <a:extLst>
                <a:ext uri="{FF2B5EF4-FFF2-40B4-BE49-F238E27FC236}">
                  <a16:creationId xmlns:a16="http://schemas.microsoft.com/office/drawing/2014/main" id="{1393F18D-8796-BA4D-AD65-3514A39289E3}"/>
                </a:ext>
              </a:extLst>
            </p:cNvPr>
            <p:cNvSpPr txBox="1"/>
            <p:nvPr/>
          </p:nvSpPr>
          <p:spPr>
            <a:xfrm>
              <a:off x="1351743" y="1185412"/>
              <a:ext cx="1451475" cy="11671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 sz="6100" dirty="0">
                  <a:solidFill>
                    <a:srgbClr val="007B2D"/>
                  </a:solidFill>
                  <a:latin typeface="NIXGONFONTS-M V2.0" pitchFamily="34" charset="0"/>
                  <a:cs typeface="NIXGONFONTS-M V2.0" pitchFamily="34" charset="0"/>
                </a:rPr>
                <a:t>3-1</a:t>
              </a:r>
              <a:r>
                <a:rPr lang="en-US" sz="6100" dirty="0">
                  <a:solidFill>
                    <a:srgbClr val="007B2D"/>
                  </a:solidFill>
                  <a:latin typeface="NIXGONFONTS-M V2.0" pitchFamily="34" charset="0"/>
                  <a:cs typeface="NIXGONFONTS-M V2.0" pitchFamily="34" charset="0"/>
                </a:rPr>
                <a:t>.</a:t>
              </a:r>
              <a:endParaRPr lang="en-US" dirty="0"/>
            </a:p>
          </p:txBody>
        </p:sp>
      </p:grpSp>
      <p:grpSp>
        <p:nvGrpSpPr>
          <p:cNvPr id="20" name="Group 437">
            <a:extLst>
              <a:ext uri="{FF2B5EF4-FFF2-40B4-BE49-F238E27FC236}">
                <a16:creationId xmlns:a16="http://schemas.microsoft.com/office/drawing/2014/main" id="{943D2872-9AEF-6541-AF28-66D8043CB5F1}"/>
              </a:ext>
            </a:extLst>
          </p:cNvPr>
          <p:cNvGrpSpPr>
            <a:grpSpLocks/>
          </p:cNvGrpSpPr>
          <p:nvPr/>
        </p:nvGrpSpPr>
        <p:grpSpPr bwMode="auto">
          <a:xfrm>
            <a:off x="1641370" y="3609815"/>
            <a:ext cx="8277330" cy="5414264"/>
            <a:chOff x="5640" y="330"/>
            <a:chExt cx="8280" cy="6034"/>
          </a:xfrm>
        </p:grpSpPr>
        <p:pic>
          <p:nvPicPr>
            <p:cNvPr id="21" name="Picture 445">
              <a:extLst>
                <a:ext uri="{FF2B5EF4-FFF2-40B4-BE49-F238E27FC236}">
                  <a16:creationId xmlns:a16="http://schemas.microsoft.com/office/drawing/2014/main" id="{241609F0-82A8-3B43-90DB-6A60FE803F00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" y="1335"/>
              <a:ext cx="5990" cy="3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444">
              <a:extLst>
                <a:ext uri="{FF2B5EF4-FFF2-40B4-BE49-F238E27FC236}">
                  <a16:creationId xmlns:a16="http://schemas.microsoft.com/office/drawing/2014/main" id="{595CE42C-3840-D340-ABFE-9D68FCB8B999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" y="330"/>
              <a:ext cx="8280" cy="6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Freeform 443">
              <a:extLst>
                <a:ext uri="{FF2B5EF4-FFF2-40B4-BE49-F238E27FC236}">
                  <a16:creationId xmlns:a16="http://schemas.microsoft.com/office/drawing/2014/main" id="{179C4D13-57C9-D14B-A728-AE0BB34AD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4" y="937"/>
              <a:ext cx="1491" cy="298"/>
            </a:xfrm>
            <a:custGeom>
              <a:avLst/>
              <a:gdLst>
                <a:gd name="T0" fmla="+- 0 8885 7394"/>
                <a:gd name="T1" fmla="*/ T0 w 1491"/>
                <a:gd name="T2" fmla="+- 0 937 937"/>
                <a:gd name="T3" fmla="*/ 937 h 298"/>
                <a:gd name="T4" fmla="+- 0 7394 7394"/>
                <a:gd name="T5" fmla="*/ T4 w 1491"/>
                <a:gd name="T6" fmla="+- 0 937 937"/>
                <a:gd name="T7" fmla="*/ 937 h 298"/>
                <a:gd name="T8" fmla="+- 0 7394 7394"/>
                <a:gd name="T9" fmla="*/ T8 w 1491"/>
                <a:gd name="T10" fmla="+- 0 1180 937"/>
                <a:gd name="T11" fmla="*/ 1180 h 298"/>
                <a:gd name="T12" fmla="+- 0 7394 7394"/>
                <a:gd name="T13" fmla="*/ T12 w 1491"/>
                <a:gd name="T14" fmla="+- 0 1235 937"/>
                <a:gd name="T15" fmla="*/ 1235 h 298"/>
                <a:gd name="T16" fmla="+- 0 8885 7394"/>
                <a:gd name="T17" fmla="*/ T16 w 1491"/>
                <a:gd name="T18" fmla="+- 0 1235 937"/>
                <a:gd name="T19" fmla="*/ 1235 h 298"/>
                <a:gd name="T20" fmla="+- 0 8885 7394"/>
                <a:gd name="T21" fmla="*/ T20 w 1491"/>
                <a:gd name="T22" fmla="+- 0 1180 937"/>
                <a:gd name="T23" fmla="*/ 1180 h 298"/>
                <a:gd name="T24" fmla="+- 0 8885 7394"/>
                <a:gd name="T25" fmla="*/ T24 w 1491"/>
                <a:gd name="T26" fmla="+- 0 937 937"/>
                <a:gd name="T27" fmla="*/ 937 h 29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1491" h="298">
                  <a:moveTo>
                    <a:pt x="1491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0" y="298"/>
                  </a:lnTo>
                  <a:lnTo>
                    <a:pt x="1491" y="298"/>
                  </a:lnTo>
                  <a:lnTo>
                    <a:pt x="1491" y="243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E6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pic>
          <p:nvPicPr>
            <p:cNvPr id="24" name="Picture 442">
              <a:extLst>
                <a:ext uri="{FF2B5EF4-FFF2-40B4-BE49-F238E27FC236}">
                  <a16:creationId xmlns:a16="http://schemas.microsoft.com/office/drawing/2014/main" id="{2029E50D-821E-A74F-BCE6-4A521F6E887E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4" y="791"/>
              <a:ext cx="1768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441">
              <a:extLst>
                <a:ext uri="{FF2B5EF4-FFF2-40B4-BE49-F238E27FC236}">
                  <a16:creationId xmlns:a16="http://schemas.microsoft.com/office/drawing/2014/main" id="{9FA15C8F-3470-AE47-BA12-D5E56FE95A5B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3" y="692"/>
              <a:ext cx="1871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440">
              <a:extLst>
                <a:ext uri="{FF2B5EF4-FFF2-40B4-BE49-F238E27FC236}">
                  <a16:creationId xmlns:a16="http://schemas.microsoft.com/office/drawing/2014/main" id="{C5B6A024-6D96-1744-BBA8-906B4D7C3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" y="467"/>
              <a:ext cx="1200" cy="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sp>
          <p:nvSpPr>
            <p:cNvPr id="27" name="AutoShape 439">
              <a:extLst>
                <a:ext uri="{FF2B5EF4-FFF2-40B4-BE49-F238E27FC236}">
                  <a16:creationId xmlns:a16="http://schemas.microsoft.com/office/drawing/2014/main" id="{32E35140-7650-3F44-893B-7D90F8A01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" y="824"/>
              <a:ext cx="1774" cy="1646"/>
            </a:xfrm>
            <a:custGeom>
              <a:avLst/>
              <a:gdLst>
                <a:gd name="T0" fmla="+- 0 7656 7594"/>
                <a:gd name="T1" fmla="*/ T0 w 1774"/>
                <a:gd name="T2" fmla="+- 0 825 825"/>
                <a:gd name="T3" fmla="*/ 825 h 1646"/>
                <a:gd name="T4" fmla="+- 0 9368 7594"/>
                <a:gd name="T5" fmla="*/ T4 w 1774"/>
                <a:gd name="T6" fmla="+- 0 2101 825"/>
                <a:gd name="T7" fmla="*/ 2101 h 1646"/>
                <a:gd name="T8" fmla="+- 0 7594 7594"/>
                <a:gd name="T9" fmla="*/ T8 w 1774"/>
                <a:gd name="T10" fmla="+- 0 1009 825"/>
                <a:gd name="T11" fmla="*/ 1009 h 1646"/>
                <a:gd name="T12" fmla="+- 0 9305 7594"/>
                <a:gd name="T13" fmla="*/ T12 w 1774"/>
                <a:gd name="T14" fmla="+- 0 2471 825"/>
                <a:gd name="T15" fmla="*/ 2471 h 164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774" h="1646">
                  <a:moveTo>
                    <a:pt x="62" y="0"/>
                  </a:moveTo>
                  <a:lnTo>
                    <a:pt x="1774" y="1276"/>
                  </a:lnTo>
                  <a:moveTo>
                    <a:pt x="0" y="184"/>
                  </a:moveTo>
                  <a:lnTo>
                    <a:pt x="1711" y="1646"/>
                  </a:lnTo>
                </a:path>
              </a:pathLst>
            </a:custGeom>
            <a:noFill/>
            <a:ln w="9144">
              <a:solidFill>
                <a:srgbClr val="C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sp>
          <p:nvSpPr>
            <p:cNvPr id="28" name="Text Box 438">
              <a:extLst>
                <a:ext uri="{FF2B5EF4-FFF2-40B4-BE49-F238E27FC236}">
                  <a16:creationId xmlns:a16="http://schemas.microsoft.com/office/drawing/2014/main" id="{DCB8098B-6EFF-E844-9609-D48A5C99C8E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68" y="556"/>
              <a:ext cx="1263" cy="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78740">
                <a:lnSpc>
                  <a:spcPts val="1340"/>
                </a:lnSpc>
              </a:pPr>
              <a:r>
                <a:rPr lang="en-US" sz="1200">
                  <a:effectLst/>
                  <a:latin typeface="Microsoft Sans Serif" panose="020B0604020202020204" pitchFamily="34" charset="0"/>
                  <a:ea typeface="맑은 고딕" panose="020B0503020000020004" pitchFamily="34" charset="-127"/>
                  <a:cs typeface="맑은 고딕" panose="020B0503020000020004" pitchFamily="34" charset="-127"/>
                </a:rPr>
                <a:t>pin13</a:t>
              </a:r>
              <a:r>
                <a:rPr lang="en-US" sz="1200" spc="-25">
                  <a:effectLst/>
                  <a:latin typeface="Microsoft Sans Serif" panose="020B0604020202020204" pitchFamily="34" charset="0"/>
                  <a:ea typeface="맑은 고딕" panose="020B0503020000020004" pitchFamily="34" charset="-127"/>
                  <a:cs typeface="맑은 고딕" panose="020B0503020000020004" pitchFamily="34" charset="-127"/>
                </a:rPr>
                <a:t> </a:t>
              </a:r>
              <a:r>
                <a:rPr lang="en-US" sz="1200">
                  <a:effectLst/>
                  <a:latin typeface="Microsoft Sans Serif" panose="020B0604020202020204" pitchFamily="34" charset="0"/>
                  <a:ea typeface="맑은 고딕" panose="020B0503020000020004" pitchFamily="34" charset="-127"/>
                  <a:cs typeface="맑은 고딕" panose="020B0503020000020004" pitchFamily="34" charset="-127"/>
                </a:rPr>
                <a:t>LED</a:t>
              </a:r>
              <a:endParaRPr lang="ko-Kore-KR" sz="11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endParaRPr>
            </a:p>
            <a:p>
              <a:pPr>
                <a:spcBef>
                  <a:spcPts val="680"/>
                </a:spcBef>
              </a:pPr>
              <a:r>
                <a:rPr lang="en-US" sz="1200">
                  <a:effectLst/>
                  <a:latin typeface="Microsoft Sans Serif" panose="020B0604020202020204" pitchFamily="34" charset="0"/>
                  <a:ea typeface="맑은 고딕" panose="020B0503020000020004" pitchFamily="34" charset="-127"/>
                  <a:cs typeface="맑은 고딕" panose="020B0503020000020004" pitchFamily="34" charset="-127"/>
                </a:rPr>
                <a:t>RX/TX</a:t>
              </a:r>
              <a:r>
                <a:rPr lang="en-US" sz="1200" spc="5">
                  <a:effectLst/>
                  <a:latin typeface="Microsoft Sans Serif" panose="020B0604020202020204" pitchFamily="34" charset="0"/>
                  <a:ea typeface="맑은 고딕" panose="020B0503020000020004" pitchFamily="34" charset="-127"/>
                  <a:cs typeface="맑은 고딕" panose="020B0503020000020004" pitchFamily="34" charset="-127"/>
                </a:rPr>
                <a:t> </a:t>
              </a:r>
              <a:r>
                <a:rPr lang="en-US" sz="1200">
                  <a:effectLst/>
                  <a:latin typeface="Microsoft Sans Serif" panose="020B0604020202020204" pitchFamily="34" charset="0"/>
                  <a:ea typeface="맑은 고딕" panose="020B0503020000020004" pitchFamily="34" charset="-127"/>
                  <a:cs typeface="맑은 고딕" panose="020B0503020000020004" pitchFamily="34" charset="-127"/>
                </a:rPr>
                <a:t>LED</a:t>
              </a:r>
              <a:endParaRPr lang="ko-Kore-KR" sz="11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74DA68E-FAC9-D044-96F4-5ECE2F042503}"/>
              </a:ext>
            </a:extLst>
          </p:cNvPr>
          <p:cNvSpPr txBox="1"/>
          <p:nvPr/>
        </p:nvSpPr>
        <p:spPr>
          <a:xfrm>
            <a:off x="13545879" y="8463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9CC1314-8755-BA43-BF78-7B65A521C851}"/>
              </a:ext>
            </a:extLst>
          </p:cNvPr>
          <p:cNvSpPr/>
          <p:nvPr/>
        </p:nvSpPr>
        <p:spPr>
          <a:xfrm>
            <a:off x="7858286" y="731309"/>
            <a:ext cx="9144000" cy="26651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ts val="3435"/>
              </a:lnSpc>
              <a:buFont typeface="Arial" panose="020B0604020202020204" pitchFamily="34" charset="0"/>
              <a:buChar char="•"/>
              <a:tabLst>
                <a:tab pos="586105" algn="l"/>
                <a:tab pos="586740" algn="l"/>
              </a:tabLst>
            </a:pPr>
            <a:r>
              <a:rPr lang="en-US" altLang="ko-Kore-KR" sz="2200" b="1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특징</a:t>
            </a:r>
            <a:endParaRPr lang="ko-Kore-KR" altLang="ko-Kore-KR" sz="11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2380"/>
              </a:lnSpc>
              <a:buFont typeface="Arial" panose="020B0604020202020204" pitchFamily="34" charset="0"/>
              <a:buChar char="–"/>
              <a:tabLst>
                <a:tab pos="988060" algn="l"/>
              </a:tabLst>
            </a:pPr>
            <a:r>
              <a:rPr lang="ko-KR" altLang="ko-Kore-KR" sz="19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마이크로컨트롤러</a:t>
            </a:r>
            <a:r>
              <a:rPr lang="ko-KR" altLang="ko-Kore-KR" sz="1900" spc="14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:</a:t>
            </a:r>
            <a:r>
              <a:rPr lang="en-US" altLang="ko-Kore-KR" sz="1900" spc="27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ATmega328</a:t>
            </a:r>
            <a:endParaRPr lang="ko-Kore-KR" altLang="ko-Kore-KR" sz="11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2425"/>
              </a:lnSpc>
              <a:buFont typeface="Arial" panose="020B0604020202020204" pitchFamily="34" charset="0"/>
              <a:buChar char="–"/>
              <a:tabLst>
                <a:tab pos="988060" algn="l"/>
              </a:tabLst>
            </a:pPr>
            <a:r>
              <a:rPr lang="ko-KR" altLang="ko-Kore-KR" sz="19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동작 전원</a:t>
            </a:r>
            <a:r>
              <a:rPr lang="ko-KR" altLang="ko-Kore-KR" sz="1900" spc="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:</a:t>
            </a:r>
            <a:r>
              <a:rPr lang="en-US" altLang="ko-Kore-KR" sz="1900" spc="1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5V(</a:t>
            </a:r>
            <a:r>
              <a:rPr lang="ko-KR" altLang="ko-Kore-KR" sz="19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외부전원</a:t>
            </a:r>
            <a:r>
              <a:rPr lang="ko-KR" altLang="ko-Kore-KR" sz="1900" spc="3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19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입력</a:t>
            </a:r>
            <a:r>
              <a:rPr lang="ko-KR" altLang="ko-Kore-KR" sz="1900" spc="1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7-12V)</a:t>
            </a:r>
            <a:endParaRPr lang="ko-Kore-KR" altLang="ko-Kore-KR" sz="11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2425"/>
              </a:lnSpc>
              <a:buFont typeface="Arial" panose="020B0604020202020204" pitchFamily="34" charset="0"/>
              <a:buChar char="–"/>
              <a:tabLst>
                <a:tab pos="988060" algn="l"/>
              </a:tabLst>
            </a:pPr>
            <a:r>
              <a:rPr lang="ko-KR" altLang="ko-Kore-KR" sz="19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디지털</a:t>
            </a:r>
            <a:r>
              <a:rPr lang="ko-KR" altLang="ko-Kore-KR" sz="1900" spc="-2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I/O</a:t>
            </a:r>
            <a:r>
              <a:rPr lang="en-US" altLang="ko-Kore-KR" sz="1900" spc="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9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핀</a:t>
            </a:r>
            <a:r>
              <a:rPr lang="ko-KR" altLang="ko-Kore-KR" sz="1900" spc="-2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:</a:t>
            </a:r>
            <a:r>
              <a:rPr lang="en-US" altLang="ko-Kore-KR" sz="1900" spc="1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14</a:t>
            </a:r>
            <a:r>
              <a:rPr lang="ko-KR" altLang="ko-Kore-KR" sz="19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개</a:t>
            </a:r>
            <a:r>
              <a:rPr lang="ko-KR" altLang="ko-Kore-KR" sz="1900" spc="-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(PWM</a:t>
            </a:r>
            <a:r>
              <a:rPr lang="en-US" altLang="ko-Kore-KR" sz="1900" spc="1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ko-KR" altLang="ko-Kore-KR" sz="19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출력</a:t>
            </a:r>
            <a:r>
              <a:rPr lang="ko-KR" altLang="ko-Kore-KR" sz="1900" spc="-1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ko-Kore-KR" sz="19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핀</a:t>
            </a:r>
            <a:r>
              <a:rPr lang="ko-KR" altLang="ko-Kore-KR" sz="1900" spc="-2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6</a:t>
            </a:r>
            <a:r>
              <a:rPr lang="ko-KR" altLang="ko-Kore-KR" sz="19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개</a:t>
            </a:r>
            <a:r>
              <a:rPr lang="en-US" altLang="ko-Kore-KR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)</a:t>
            </a:r>
            <a:endParaRPr lang="ko-Kore-KR" altLang="ko-Kore-KR" sz="11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2425"/>
              </a:lnSpc>
              <a:buFont typeface="Arial" panose="020B0604020202020204" pitchFamily="34" charset="0"/>
              <a:buChar char="–"/>
              <a:tabLst>
                <a:tab pos="988060" algn="l"/>
              </a:tabLst>
            </a:pPr>
            <a:r>
              <a:rPr lang="en-US" altLang="ko-Kore-KR" sz="19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아날로그</a:t>
            </a:r>
            <a:r>
              <a:rPr lang="en-US" altLang="ko-Kore-KR" sz="1900" spc="-5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19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입력</a:t>
            </a:r>
            <a:r>
              <a:rPr lang="en-US" altLang="ko-Kore-KR" sz="1900" spc="-5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19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핀</a:t>
            </a:r>
            <a:r>
              <a:rPr lang="en-US" altLang="ko-Kore-KR" sz="1900" spc="-5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:</a:t>
            </a:r>
            <a:r>
              <a:rPr lang="en-US" altLang="ko-Kore-KR" sz="1900" spc="1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6</a:t>
            </a:r>
            <a:r>
              <a:rPr lang="en-US" altLang="ko-Kore-KR" sz="190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개</a:t>
            </a:r>
            <a:endParaRPr lang="ko-Kore-KR" altLang="ko-Kore-KR" sz="11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2425"/>
              </a:lnSpc>
              <a:buFont typeface="Arial" panose="020B0604020202020204" pitchFamily="34" charset="0"/>
              <a:buChar char="–"/>
              <a:tabLst>
                <a:tab pos="988060" algn="l"/>
              </a:tabLst>
            </a:pPr>
            <a:r>
              <a:rPr lang="en-US" altLang="ko-Kore-KR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I/O</a:t>
            </a:r>
            <a:r>
              <a:rPr lang="en-US" altLang="ko-Kore-KR" sz="1900" spc="-26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19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핀</a:t>
            </a:r>
            <a:r>
              <a:rPr lang="en-US" altLang="ko-Kore-KR" sz="1900" spc="-5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19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허용전류</a:t>
            </a:r>
            <a:r>
              <a:rPr lang="en-US" altLang="ko-Kore-KR" sz="1900" spc="-6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:</a:t>
            </a:r>
            <a:r>
              <a:rPr lang="en-US" altLang="ko-Kore-KR" sz="1900" spc="105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40mA</a:t>
            </a:r>
            <a:endParaRPr lang="ko-Kore-KR" altLang="ko-Kore-KR" sz="1100" dirty="0"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742950" lvl="1" indent="-285750">
              <a:lnSpc>
                <a:spcPts val="2425"/>
              </a:lnSpc>
              <a:buFont typeface="Arial" panose="020B0604020202020204" pitchFamily="34" charset="0"/>
              <a:buChar char="–"/>
              <a:tabLst>
                <a:tab pos="988060" algn="l"/>
              </a:tabLst>
            </a:pPr>
            <a:r>
              <a:rPr lang="en-US" altLang="ko-Kore-KR" sz="19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플래시</a:t>
            </a:r>
            <a:r>
              <a:rPr lang="en-US" altLang="ko-Kore-KR" sz="1900" spc="-15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19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메모리</a:t>
            </a:r>
            <a:r>
              <a:rPr lang="en-US" altLang="ko-Kore-KR" sz="1900" spc="-10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en-US" altLang="ko-Kore-KR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:</a:t>
            </a:r>
            <a:r>
              <a:rPr lang="en-US" altLang="ko-Kore-KR" sz="1900" spc="1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 </a:t>
            </a:r>
            <a:r>
              <a:rPr lang="en-US" altLang="ko-Kore-KR" sz="19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맑은 고딕" panose="020B0503020000020004" pitchFamily="34" charset="-127"/>
              </a:rPr>
              <a:t>32KB</a:t>
            </a:r>
          </a:p>
          <a:p>
            <a:pPr marL="742950" lvl="1" indent="-285750">
              <a:lnSpc>
                <a:spcPts val="2425"/>
              </a:lnSpc>
              <a:buFont typeface="Arial" panose="020B0604020202020204" pitchFamily="34" charset="0"/>
              <a:buChar char="–"/>
              <a:tabLst>
                <a:tab pos="988060" algn="l"/>
              </a:tabLst>
            </a:pPr>
            <a:r>
              <a:rPr lang="en-US" altLang="ko-Kore-KR" dirty="0" err="1"/>
              <a:t>클록</a:t>
            </a:r>
            <a:r>
              <a:rPr lang="en-US" altLang="ko-Kore-KR" dirty="0"/>
              <a:t> </a:t>
            </a:r>
            <a:r>
              <a:rPr lang="en-US" altLang="ko-Kore-KR" dirty="0" err="1"/>
              <a:t>주파수</a:t>
            </a:r>
            <a:r>
              <a:rPr lang="en-US" altLang="ko-Kore-KR" dirty="0"/>
              <a:t> : 16MHz</a:t>
            </a:r>
            <a:r>
              <a:rPr lang="ko-Kore-KR" altLang="ko-Kore-KR" sz="1100" dirty="0"/>
              <a:t> </a:t>
            </a:r>
            <a:endParaRPr lang="ko-Kore-KR" altLang="ko-Kore-KR" sz="1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</p:txBody>
      </p:sp>
      <p:pic>
        <p:nvPicPr>
          <p:cNvPr id="51" name="image30.jpeg">
            <a:extLst>
              <a:ext uri="{FF2B5EF4-FFF2-40B4-BE49-F238E27FC236}">
                <a16:creationId xmlns:a16="http://schemas.microsoft.com/office/drawing/2014/main" id="{62234F61-73A4-5149-BCCE-85FB776C341B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058400" y="5242035"/>
            <a:ext cx="5472430" cy="2964180"/>
          </a:xfrm>
          <a:prstGeom prst="rect">
            <a:avLst/>
          </a:prstGeom>
        </p:spPr>
      </p:pic>
      <p:pic>
        <p:nvPicPr>
          <p:cNvPr id="52" name="image31.jpeg">
            <a:extLst>
              <a:ext uri="{FF2B5EF4-FFF2-40B4-BE49-F238E27FC236}">
                <a16:creationId xmlns:a16="http://schemas.microsoft.com/office/drawing/2014/main" id="{0D79062C-8F32-AD41-B92F-FC34DE00D361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610840" y="6289150"/>
            <a:ext cx="2520315" cy="2511425"/>
          </a:xfrm>
          <a:prstGeom prst="rect">
            <a:avLst/>
          </a:prstGeom>
        </p:spPr>
      </p:pic>
      <p:pic>
        <p:nvPicPr>
          <p:cNvPr id="53" name="image32.jpeg">
            <a:extLst>
              <a:ext uri="{FF2B5EF4-FFF2-40B4-BE49-F238E27FC236}">
                <a16:creationId xmlns:a16="http://schemas.microsoft.com/office/drawing/2014/main" id="{B19393D3-B659-A946-B2B9-AC8735802931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287000" y="8333850"/>
            <a:ext cx="5184140" cy="1582420"/>
          </a:xfrm>
          <a:prstGeom prst="rect">
            <a:avLst/>
          </a:prstGeom>
        </p:spPr>
      </p:pic>
      <p:grpSp>
        <p:nvGrpSpPr>
          <p:cNvPr id="54" name="Group 412">
            <a:extLst>
              <a:ext uri="{FF2B5EF4-FFF2-40B4-BE49-F238E27FC236}">
                <a16:creationId xmlns:a16="http://schemas.microsoft.com/office/drawing/2014/main" id="{B07F94EA-4890-6D4E-B6F8-094364FDD053}"/>
              </a:ext>
            </a:extLst>
          </p:cNvPr>
          <p:cNvGrpSpPr>
            <a:grpSpLocks/>
          </p:cNvGrpSpPr>
          <p:nvPr/>
        </p:nvGrpSpPr>
        <p:grpSpPr bwMode="auto">
          <a:xfrm>
            <a:off x="13355955" y="1452522"/>
            <a:ext cx="4932045" cy="3810635"/>
            <a:chOff x="1593" y="223"/>
            <a:chExt cx="7767" cy="6001"/>
          </a:xfrm>
        </p:grpSpPr>
        <p:pic>
          <p:nvPicPr>
            <p:cNvPr id="55" name="Picture 414">
              <a:extLst>
                <a:ext uri="{FF2B5EF4-FFF2-40B4-BE49-F238E27FC236}">
                  <a16:creationId xmlns:a16="http://schemas.microsoft.com/office/drawing/2014/main" id="{32178C8F-B48D-C847-8E0F-5E6CD58513E9}"/>
                </a:ext>
              </a:extLst>
            </p:cNvPr>
            <p:cNvPicPr>
              <a:picLocks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0" y="223"/>
              <a:ext cx="7750" cy="4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413">
              <a:extLst>
                <a:ext uri="{FF2B5EF4-FFF2-40B4-BE49-F238E27FC236}">
                  <a16:creationId xmlns:a16="http://schemas.microsoft.com/office/drawing/2014/main" id="{26FEEC05-539F-C24D-A0D9-84B18569791B}"/>
                </a:ext>
              </a:extLst>
            </p:cNvPr>
            <p:cNvPicPr>
              <a:picLocks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3" y="3348"/>
              <a:ext cx="7745" cy="2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1636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80E35A88-74EB-5F4E-BF2A-AB928487FD0C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8082400-B5CD-724A-AC53-AA102B68C4C9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8" name="그룹 1004">
                <a:extLst>
                  <a:ext uri="{FF2B5EF4-FFF2-40B4-BE49-F238E27FC236}">
                    <a16:creationId xmlns:a16="http://schemas.microsoft.com/office/drawing/2014/main" id="{35E4A1E4-071E-5C4B-98AD-A92E32B88FE6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19" name="Object 24">
                  <a:extLst>
                    <a:ext uri="{FF2B5EF4-FFF2-40B4-BE49-F238E27FC236}">
                      <a16:creationId xmlns:a16="http://schemas.microsoft.com/office/drawing/2014/main" id="{2EAAF514-2438-E948-9BE5-5ED05008F3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62A69B2-F7D0-F246-B3FC-EFFF98212E49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5267A5E7-4F0E-8E42-8A58-D5BF8295CC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3" name="그룹 1001">
                  <a:extLst>
                    <a:ext uri="{FF2B5EF4-FFF2-40B4-BE49-F238E27FC236}">
                      <a16:creationId xmlns:a16="http://schemas.microsoft.com/office/drawing/2014/main" id="{1ECE6BCE-B364-894B-A2E2-E5C648C0F409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5" name="Object 18">
                    <a:extLst>
                      <a:ext uri="{FF2B5EF4-FFF2-40B4-BE49-F238E27FC236}">
                        <a16:creationId xmlns:a16="http://schemas.microsoft.com/office/drawing/2014/main" id="{47039774-A672-B54A-AB5A-C48EBC34122E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6" name="그룹 1003">
                    <a:extLst>
                      <a:ext uri="{FF2B5EF4-FFF2-40B4-BE49-F238E27FC236}">
                        <a16:creationId xmlns:a16="http://schemas.microsoft.com/office/drawing/2014/main" id="{0CC50BCF-3FF0-DD4B-97D9-C6B3837DB528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18" name="Object 19">
                      <a:extLst>
                        <a:ext uri="{FF2B5EF4-FFF2-40B4-BE49-F238E27FC236}">
                          <a16:creationId xmlns:a16="http://schemas.microsoft.com/office/drawing/2014/main" id="{87BE5457-2752-2E4C-8EF6-1610A9D0BF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7" name="Object 22">
                    <a:extLst>
                      <a:ext uri="{FF2B5EF4-FFF2-40B4-BE49-F238E27FC236}">
                        <a16:creationId xmlns:a16="http://schemas.microsoft.com/office/drawing/2014/main" id="{0D73CABE-FF14-7747-98F0-471E7A77AF26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74966013-9FA6-5C44-BC72-519485A91E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517">
                <a:extLst>
                  <a:ext uri="{FF2B5EF4-FFF2-40B4-BE49-F238E27FC236}">
                    <a16:creationId xmlns:a16="http://schemas.microsoft.com/office/drawing/2014/main" id="{362E5835-8E21-4D45-9EA1-72D332799BCB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Object 75">
                <a:extLst>
                  <a:ext uri="{FF2B5EF4-FFF2-40B4-BE49-F238E27FC236}">
                    <a16:creationId xmlns:a16="http://schemas.microsoft.com/office/drawing/2014/main" id="{ED5B8EAE-8BB7-6F41-BCC4-E7C985197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30B784D-3FC5-CE4E-8AC1-91CEF7EA59EA}"/>
                </a:ext>
              </a:extLst>
            </p:cNvPr>
            <p:cNvGrpSpPr/>
            <p:nvPr/>
          </p:nvGrpSpPr>
          <p:grpSpPr>
            <a:xfrm>
              <a:off x="1351743" y="1128353"/>
              <a:ext cx="9339728" cy="1262244"/>
              <a:chOff x="1351743" y="1128353"/>
              <a:chExt cx="9339728" cy="1262244"/>
            </a:xfrm>
          </p:grpSpPr>
          <p:sp>
            <p:nvSpPr>
              <p:cNvPr id="21" name="Object 82">
                <a:extLst>
                  <a:ext uri="{FF2B5EF4-FFF2-40B4-BE49-F238E27FC236}">
                    <a16:creationId xmlns:a16="http://schemas.microsoft.com/office/drawing/2014/main" id="{64BDE373-237B-5149-96C4-357B0E256932}"/>
                  </a:ext>
                </a:extLst>
              </p:cNvPr>
              <p:cNvSpPr txBox="1"/>
              <p:nvPr/>
            </p:nvSpPr>
            <p:spPr>
              <a:xfrm>
                <a:off x="2159914" y="1128353"/>
                <a:ext cx="8531557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Arduin</a:t>
                </a:r>
                <a:r>
                  <a:rPr lang="en-US" altLang="ko-KR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o Running</a:t>
                </a:r>
                <a:endParaRPr lang="en-US" dirty="0"/>
              </a:p>
            </p:txBody>
          </p:sp>
          <p:sp>
            <p:nvSpPr>
              <p:cNvPr id="22" name="Object 83">
                <a:extLst>
                  <a:ext uri="{FF2B5EF4-FFF2-40B4-BE49-F238E27FC236}">
                    <a16:creationId xmlns:a16="http://schemas.microsoft.com/office/drawing/2014/main" id="{355041D8-1AFE-4C48-BC32-006CD337D09B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4.</a:t>
                </a:r>
                <a:endParaRPr lang="en-US" dirty="0"/>
              </a:p>
            </p:txBody>
          </p:sp>
        </p:grpSp>
      </p:grpSp>
      <p:grpSp>
        <p:nvGrpSpPr>
          <p:cNvPr id="23" name="Group 341">
            <a:extLst>
              <a:ext uri="{FF2B5EF4-FFF2-40B4-BE49-F238E27FC236}">
                <a16:creationId xmlns:a16="http://schemas.microsoft.com/office/drawing/2014/main" id="{C4B432F7-2219-7544-BC03-B0975B9C91C1}"/>
              </a:ext>
            </a:extLst>
          </p:cNvPr>
          <p:cNvGrpSpPr>
            <a:grpSpLocks/>
          </p:cNvGrpSpPr>
          <p:nvPr/>
        </p:nvGrpSpPr>
        <p:grpSpPr bwMode="auto">
          <a:xfrm>
            <a:off x="877269" y="3301229"/>
            <a:ext cx="9967636" cy="4326010"/>
            <a:chOff x="4800" y="222"/>
            <a:chExt cx="9136" cy="3720"/>
          </a:xfrm>
        </p:grpSpPr>
        <p:sp>
          <p:nvSpPr>
            <p:cNvPr id="24" name="AutoShape 359">
              <a:extLst>
                <a:ext uri="{FF2B5EF4-FFF2-40B4-BE49-F238E27FC236}">
                  <a16:creationId xmlns:a16="http://schemas.microsoft.com/office/drawing/2014/main" id="{593AC33A-834E-4545-9DAF-D1EF722D4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6" y="1720"/>
              <a:ext cx="4093" cy="908"/>
            </a:xfrm>
            <a:custGeom>
              <a:avLst/>
              <a:gdLst>
                <a:gd name="T0" fmla="+- 0 7929 7607"/>
                <a:gd name="T1" fmla="*/ T0 w 4093"/>
                <a:gd name="T2" fmla="+- 0 2548 1720"/>
                <a:gd name="T3" fmla="*/ 2548 h 908"/>
                <a:gd name="T4" fmla="+- 0 7927 7607"/>
                <a:gd name="T5" fmla="*/ T4 w 4093"/>
                <a:gd name="T6" fmla="+- 0 2306 1720"/>
                <a:gd name="T7" fmla="*/ 2306 h 908"/>
                <a:gd name="T8" fmla="+- 0 7929 7607"/>
                <a:gd name="T9" fmla="*/ T8 w 4093"/>
                <a:gd name="T10" fmla="+- 0 2547 1720"/>
                <a:gd name="T11" fmla="*/ 2547 h 908"/>
                <a:gd name="T12" fmla="+- 0 7929 7607"/>
                <a:gd name="T13" fmla="*/ T12 w 4093"/>
                <a:gd name="T14" fmla="+- 0 2548 1720"/>
                <a:gd name="T15" fmla="*/ 2548 h 908"/>
                <a:gd name="T16" fmla="+- 0 10256 7607"/>
                <a:gd name="T17" fmla="*/ T16 w 4093"/>
                <a:gd name="T18" fmla="+- 0 2154 1720"/>
                <a:gd name="T19" fmla="*/ 2154 h 908"/>
                <a:gd name="T20" fmla="+- 0 10099 7607"/>
                <a:gd name="T21" fmla="*/ T20 w 4093"/>
                <a:gd name="T22" fmla="+- 0 2202 1720"/>
                <a:gd name="T23" fmla="*/ 2202 h 908"/>
                <a:gd name="T24" fmla="+- 0 9835 7607"/>
                <a:gd name="T25" fmla="*/ T24 w 4093"/>
                <a:gd name="T26" fmla="+- 0 2251 1720"/>
                <a:gd name="T27" fmla="*/ 2251 h 908"/>
                <a:gd name="T28" fmla="+- 0 9389 7607"/>
                <a:gd name="T29" fmla="*/ T28 w 4093"/>
                <a:gd name="T30" fmla="+- 0 2306 1720"/>
                <a:gd name="T31" fmla="*/ 2306 h 908"/>
                <a:gd name="T32" fmla="+- 0 8367 7607"/>
                <a:gd name="T33" fmla="*/ T32 w 4093"/>
                <a:gd name="T34" fmla="+- 0 2374 1720"/>
                <a:gd name="T35" fmla="*/ 2374 h 908"/>
                <a:gd name="T36" fmla="+- 0 8122 7607"/>
                <a:gd name="T37" fmla="*/ T36 w 4093"/>
                <a:gd name="T38" fmla="+- 0 2543 1720"/>
                <a:gd name="T39" fmla="*/ 2543 h 908"/>
                <a:gd name="T40" fmla="+- 0 9303 7607"/>
                <a:gd name="T41" fmla="*/ T40 w 4093"/>
                <a:gd name="T42" fmla="+- 0 2476 1720"/>
                <a:gd name="T43" fmla="*/ 2476 h 908"/>
                <a:gd name="T44" fmla="+- 0 9860 7607"/>
                <a:gd name="T45" fmla="*/ T44 w 4093"/>
                <a:gd name="T46" fmla="+- 0 2410 1720"/>
                <a:gd name="T47" fmla="*/ 2410 h 908"/>
                <a:gd name="T48" fmla="+- 0 10138 7607"/>
                <a:gd name="T49" fmla="*/ T48 w 4093"/>
                <a:gd name="T50" fmla="+- 0 2358 1720"/>
                <a:gd name="T51" fmla="*/ 2358 h 908"/>
                <a:gd name="T52" fmla="+- 0 10330 7607"/>
                <a:gd name="T53" fmla="*/ T52 w 4093"/>
                <a:gd name="T54" fmla="+- 0 2297 1720"/>
                <a:gd name="T55" fmla="*/ 2297 h 908"/>
                <a:gd name="T56" fmla="+- 0 10396 7607"/>
                <a:gd name="T57" fmla="*/ T56 w 4093"/>
                <a:gd name="T58" fmla="+- 0 2254 1720"/>
                <a:gd name="T59" fmla="*/ 2254 h 908"/>
                <a:gd name="T60" fmla="+- 0 10425 7607"/>
                <a:gd name="T61" fmla="*/ T60 w 4093"/>
                <a:gd name="T62" fmla="+- 0 2217 1720"/>
                <a:gd name="T63" fmla="*/ 2217 h 908"/>
                <a:gd name="T64" fmla="+- 0 10434 7607"/>
                <a:gd name="T65" fmla="*/ T64 w 4093"/>
                <a:gd name="T66" fmla="+- 0 2184 1720"/>
                <a:gd name="T67" fmla="*/ 2184 h 908"/>
                <a:gd name="T68" fmla="+- 0 10434 7607"/>
                <a:gd name="T69" fmla="*/ T68 w 4093"/>
                <a:gd name="T70" fmla="+- 0 2179 1720"/>
                <a:gd name="T71" fmla="*/ 2179 h 908"/>
                <a:gd name="T72" fmla="+- 0 10449 7607"/>
                <a:gd name="T73" fmla="*/ T72 w 4093"/>
                <a:gd name="T74" fmla="+- 0 2164 1720"/>
                <a:gd name="T75" fmla="*/ 2164 h 908"/>
                <a:gd name="T76" fmla="+- 0 10275 7607"/>
                <a:gd name="T77" fmla="*/ T76 w 4093"/>
                <a:gd name="T78" fmla="+- 0 2156 1720"/>
                <a:gd name="T79" fmla="*/ 2156 h 908"/>
                <a:gd name="T80" fmla="+- 0 10435 7607"/>
                <a:gd name="T81" fmla="*/ T80 w 4093"/>
                <a:gd name="T82" fmla="+- 0 2178 1720"/>
                <a:gd name="T83" fmla="*/ 2178 h 908"/>
                <a:gd name="T84" fmla="+- 0 10432 7607"/>
                <a:gd name="T85" fmla="*/ T84 w 4093"/>
                <a:gd name="T86" fmla="+- 0 2183 1720"/>
                <a:gd name="T87" fmla="*/ 2183 h 908"/>
                <a:gd name="T88" fmla="+- 0 10435 7607"/>
                <a:gd name="T89" fmla="*/ T88 w 4093"/>
                <a:gd name="T90" fmla="+- 0 2178 1720"/>
                <a:gd name="T91" fmla="*/ 2178 h 908"/>
                <a:gd name="T92" fmla="+- 0 10435 7607"/>
                <a:gd name="T93" fmla="*/ T92 w 4093"/>
                <a:gd name="T94" fmla="+- 0 2175 1720"/>
                <a:gd name="T95" fmla="*/ 2175 h 908"/>
                <a:gd name="T96" fmla="+- 0 10435 7607"/>
                <a:gd name="T97" fmla="*/ T96 w 4093"/>
                <a:gd name="T98" fmla="+- 0 2175 1720"/>
                <a:gd name="T99" fmla="*/ 2175 h 908"/>
                <a:gd name="T100" fmla="+- 0 10276 7607"/>
                <a:gd name="T101" fmla="*/ T100 w 4093"/>
                <a:gd name="T102" fmla="+- 0 2157 1720"/>
                <a:gd name="T103" fmla="*/ 2157 h 908"/>
                <a:gd name="T104" fmla="+- 0 10504 7607"/>
                <a:gd name="T105" fmla="*/ T104 w 4093"/>
                <a:gd name="T106" fmla="+- 0 2132 1720"/>
                <a:gd name="T107" fmla="*/ 2132 h 908"/>
                <a:gd name="T108" fmla="+- 0 10274 7607"/>
                <a:gd name="T109" fmla="*/ T108 w 4093"/>
                <a:gd name="T110" fmla="+- 0 2164 1720"/>
                <a:gd name="T111" fmla="*/ 2164 h 908"/>
                <a:gd name="T112" fmla="+- 0 10504 7607"/>
                <a:gd name="T113" fmla="*/ T112 w 4093"/>
                <a:gd name="T114" fmla="+- 0 2132 1720"/>
                <a:gd name="T115" fmla="*/ 2132 h 908"/>
                <a:gd name="T116" fmla="+- 0 10275 7607"/>
                <a:gd name="T117" fmla="*/ T116 w 4093"/>
                <a:gd name="T118" fmla="+- 0 2157 1720"/>
                <a:gd name="T119" fmla="*/ 2157 h 908"/>
                <a:gd name="T120" fmla="+- 0 10275 7607"/>
                <a:gd name="T121" fmla="*/ T120 w 4093"/>
                <a:gd name="T122" fmla="+- 0 2162 1720"/>
                <a:gd name="T123" fmla="*/ 2162 h 908"/>
                <a:gd name="T124" fmla="+- 0 10275 7607"/>
                <a:gd name="T125" fmla="*/ T124 w 4093"/>
                <a:gd name="T126" fmla="+- 0 2157 1720"/>
                <a:gd name="T127" fmla="*/ 2157 h 908"/>
                <a:gd name="T128" fmla="+- 0 10281 7607"/>
                <a:gd name="T129" fmla="*/ T128 w 4093"/>
                <a:gd name="T130" fmla="+- 0 2147 1720"/>
                <a:gd name="T131" fmla="*/ 2147 h 908"/>
                <a:gd name="T132" fmla="+- 0 10284 7607"/>
                <a:gd name="T133" fmla="*/ T132 w 4093"/>
                <a:gd name="T134" fmla="+- 0 2138 1720"/>
                <a:gd name="T135" fmla="*/ 2138 h 908"/>
                <a:gd name="T136" fmla="+- 0 10275 7607"/>
                <a:gd name="T137" fmla="*/ T136 w 4093"/>
                <a:gd name="T138" fmla="+- 0 2156 1720"/>
                <a:gd name="T139" fmla="*/ 2156 h 908"/>
                <a:gd name="T140" fmla="+- 0 10277 7607"/>
                <a:gd name="T141" fmla="*/ T140 w 4093"/>
                <a:gd name="T142" fmla="+- 0 2146 1720"/>
                <a:gd name="T143" fmla="*/ 2146 h 908"/>
                <a:gd name="T144" fmla="+- 0 10277 7607"/>
                <a:gd name="T145" fmla="*/ T144 w 4093"/>
                <a:gd name="T146" fmla="+- 0 2146 1720"/>
                <a:gd name="T147" fmla="*/ 2146 h 908"/>
                <a:gd name="T148" fmla="+- 0 10277 7607"/>
                <a:gd name="T149" fmla="*/ T148 w 4093"/>
                <a:gd name="T150" fmla="+- 0 2146 1720"/>
                <a:gd name="T151" fmla="*/ 2146 h 908"/>
                <a:gd name="T152" fmla="+- 0 11322 7607"/>
                <a:gd name="T153" fmla="*/ T152 w 4093"/>
                <a:gd name="T154" fmla="+- 0 1804 1720"/>
                <a:gd name="T155" fmla="*/ 1804 h 908"/>
                <a:gd name="T156" fmla="+- 0 11022 7607"/>
                <a:gd name="T157" fmla="*/ T156 w 4093"/>
                <a:gd name="T158" fmla="+- 0 1837 1720"/>
                <a:gd name="T159" fmla="*/ 1837 h 908"/>
                <a:gd name="T160" fmla="+- 0 10808 7607"/>
                <a:gd name="T161" fmla="*/ T160 w 4093"/>
                <a:gd name="T162" fmla="+- 0 1874 1720"/>
                <a:gd name="T163" fmla="*/ 1874 h 908"/>
                <a:gd name="T164" fmla="+- 0 10621 7607"/>
                <a:gd name="T165" fmla="*/ T164 w 4093"/>
                <a:gd name="T166" fmla="+- 0 1919 1720"/>
                <a:gd name="T167" fmla="*/ 1919 h 908"/>
                <a:gd name="T168" fmla="+- 0 10469 7607"/>
                <a:gd name="T169" fmla="*/ T168 w 4093"/>
                <a:gd name="T170" fmla="+- 0 1972 1720"/>
                <a:gd name="T171" fmla="*/ 1972 h 908"/>
                <a:gd name="T172" fmla="+- 0 10356 7607"/>
                <a:gd name="T173" fmla="*/ T172 w 4093"/>
                <a:gd name="T174" fmla="+- 0 2034 1720"/>
                <a:gd name="T175" fmla="*/ 2034 h 908"/>
                <a:gd name="T176" fmla="+- 0 10294 7607"/>
                <a:gd name="T177" fmla="*/ T176 w 4093"/>
                <a:gd name="T178" fmla="+- 0 2099 1720"/>
                <a:gd name="T179" fmla="*/ 2099 h 908"/>
                <a:gd name="T180" fmla="+- 0 10284 7607"/>
                <a:gd name="T181" fmla="*/ T180 w 4093"/>
                <a:gd name="T182" fmla="+- 0 2138 1720"/>
                <a:gd name="T183" fmla="*/ 2138 h 908"/>
                <a:gd name="T184" fmla="+- 0 10559 7607"/>
                <a:gd name="T185" fmla="*/ T184 w 4093"/>
                <a:gd name="T186" fmla="+- 0 2109 1720"/>
                <a:gd name="T187" fmla="*/ 2109 h 908"/>
                <a:gd name="T188" fmla="+- 0 10704 7607"/>
                <a:gd name="T189" fmla="*/ T188 w 4093"/>
                <a:gd name="T190" fmla="+- 0 2063 1720"/>
                <a:gd name="T191" fmla="*/ 2063 h 908"/>
                <a:gd name="T192" fmla="+- 0 10887 7607"/>
                <a:gd name="T193" fmla="*/ T192 w 4093"/>
                <a:gd name="T194" fmla="+- 0 2022 1720"/>
                <a:gd name="T195" fmla="*/ 2022 h 908"/>
                <a:gd name="T196" fmla="+- 0 11213 7607"/>
                <a:gd name="T197" fmla="*/ T196 w 4093"/>
                <a:gd name="T198" fmla="+- 0 1975 1720"/>
                <a:gd name="T199" fmla="*/ 1975 h 908"/>
                <a:gd name="T200" fmla="+- 0 11375 7607"/>
                <a:gd name="T201" fmla="*/ T200 w 4093"/>
                <a:gd name="T202" fmla="+- 0 1802 1720"/>
                <a:gd name="T203" fmla="*/ 1802 h 908"/>
                <a:gd name="T204" fmla="+- 0 10289 7607"/>
                <a:gd name="T205" fmla="*/ T204 w 4093"/>
                <a:gd name="T206" fmla="+- 0 2132 1720"/>
                <a:gd name="T207" fmla="*/ 2132 h 908"/>
                <a:gd name="T208" fmla="+- 0 10292 7607"/>
                <a:gd name="T209" fmla="*/ T208 w 4093"/>
                <a:gd name="T210" fmla="+- 0 2132 1720"/>
                <a:gd name="T211" fmla="*/ 2132 h 908"/>
                <a:gd name="T212" fmla="+- 0 10292 7607"/>
                <a:gd name="T213" fmla="*/ T212 w 4093"/>
                <a:gd name="T214" fmla="+- 0 2132 1720"/>
                <a:gd name="T215" fmla="*/ 2132 h 908"/>
                <a:gd name="T216" fmla="+- 0 11455 7607"/>
                <a:gd name="T217" fmla="*/ T216 w 4093"/>
                <a:gd name="T218" fmla="+- 0 1798 1720"/>
                <a:gd name="T219" fmla="*/ 1798 h 908"/>
                <a:gd name="T220" fmla="+- 0 11699 7607"/>
                <a:gd name="T221" fmla="*/ T220 w 4093"/>
                <a:gd name="T222" fmla="+- 0 1870 1720"/>
                <a:gd name="T223" fmla="*/ 1870 h 908"/>
                <a:gd name="T224" fmla="+- 0 11381 7607"/>
                <a:gd name="T225" fmla="*/ T224 w 4093"/>
                <a:gd name="T226" fmla="+- 0 1962 1720"/>
                <a:gd name="T227" fmla="*/ 1962 h 908"/>
                <a:gd name="T228" fmla="+- 0 11375 7607"/>
                <a:gd name="T229" fmla="*/ T228 w 4093"/>
                <a:gd name="T230" fmla="+- 0 1802 1720"/>
                <a:gd name="T231" fmla="*/ 1802 h 9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</a:cxnLst>
              <a:rect l="0" t="0" r="r" b="b"/>
              <a:pathLst>
                <a:path w="4093" h="908">
                  <a:moveTo>
                    <a:pt x="320" y="586"/>
                  </a:moveTo>
                  <a:lnTo>
                    <a:pt x="0" y="750"/>
                  </a:lnTo>
                  <a:lnTo>
                    <a:pt x="323" y="908"/>
                  </a:lnTo>
                  <a:lnTo>
                    <a:pt x="322" y="828"/>
                  </a:lnTo>
                  <a:lnTo>
                    <a:pt x="242" y="828"/>
                  </a:lnTo>
                  <a:lnTo>
                    <a:pt x="240" y="667"/>
                  </a:lnTo>
                  <a:lnTo>
                    <a:pt x="321" y="666"/>
                  </a:lnTo>
                  <a:lnTo>
                    <a:pt x="320" y="586"/>
                  </a:lnTo>
                  <a:close/>
                  <a:moveTo>
                    <a:pt x="321" y="666"/>
                  </a:moveTo>
                  <a:lnTo>
                    <a:pt x="240" y="667"/>
                  </a:lnTo>
                  <a:lnTo>
                    <a:pt x="242" y="828"/>
                  </a:lnTo>
                  <a:lnTo>
                    <a:pt x="322" y="827"/>
                  </a:lnTo>
                  <a:lnTo>
                    <a:pt x="321" y="666"/>
                  </a:lnTo>
                  <a:close/>
                  <a:moveTo>
                    <a:pt x="322" y="827"/>
                  </a:moveTo>
                  <a:lnTo>
                    <a:pt x="242" y="828"/>
                  </a:lnTo>
                  <a:lnTo>
                    <a:pt x="322" y="828"/>
                  </a:lnTo>
                  <a:lnTo>
                    <a:pt x="322" y="827"/>
                  </a:lnTo>
                  <a:close/>
                  <a:moveTo>
                    <a:pt x="2670" y="423"/>
                  </a:moveTo>
                  <a:lnTo>
                    <a:pt x="2666" y="426"/>
                  </a:lnTo>
                  <a:lnTo>
                    <a:pt x="2649" y="434"/>
                  </a:lnTo>
                  <a:lnTo>
                    <a:pt x="2622" y="445"/>
                  </a:lnTo>
                  <a:lnTo>
                    <a:pt x="2586" y="457"/>
                  </a:lnTo>
                  <a:lnTo>
                    <a:pt x="2543" y="469"/>
                  </a:lnTo>
                  <a:lnTo>
                    <a:pt x="2492" y="482"/>
                  </a:lnTo>
                  <a:lnTo>
                    <a:pt x="2435" y="494"/>
                  </a:lnTo>
                  <a:lnTo>
                    <a:pt x="2372" y="507"/>
                  </a:lnTo>
                  <a:lnTo>
                    <a:pt x="2302" y="519"/>
                  </a:lnTo>
                  <a:lnTo>
                    <a:pt x="2228" y="531"/>
                  </a:lnTo>
                  <a:lnTo>
                    <a:pt x="2148" y="543"/>
                  </a:lnTo>
                  <a:lnTo>
                    <a:pt x="2063" y="554"/>
                  </a:lnTo>
                  <a:lnTo>
                    <a:pt x="1880" y="576"/>
                  </a:lnTo>
                  <a:lnTo>
                    <a:pt x="1782" y="586"/>
                  </a:lnTo>
                  <a:lnTo>
                    <a:pt x="1575" y="605"/>
                  </a:lnTo>
                  <a:lnTo>
                    <a:pt x="1355" y="622"/>
                  </a:lnTo>
                  <a:lnTo>
                    <a:pt x="1005" y="644"/>
                  </a:lnTo>
                  <a:lnTo>
                    <a:pt x="760" y="654"/>
                  </a:lnTo>
                  <a:lnTo>
                    <a:pt x="510" y="662"/>
                  </a:lnTo>
                  <a:lnTo>
                    <a:pt x="321" y="666"/>
                  </a:lnTo>
                  <a:lnTo>
                    <a:pt x="322" y="827"/>
                  </a:lnTo>
                  <a:lnTo>
                    <a:pt x="515" y="823"/>
                  </a:lnTo>
                  <a:lnTo>
                    <a:pt x="767" y="815"/>
                  </a:lnTo>
                  <a:lnTo>
                    <a:pt x="1133" y="798"/>
                  </a:lnTo>
                  <a:lnTo>
                    <a:pt x="1480" y="774"/>
                  </a:lnTo>
                  <a:lnTo>
                    <a:pt x="1696" y="756"/>
                  </a:lnTo>
                  <a:lnTo>
                    <a:pt x="1898" y="736"/>
                  </a:lnTo>
                  <a:lnTo>
                    <a:pt x="2085" y="714"/>
                  </a:lnTo>
                  <a:lnTo>
                    <a:pt x="2171" y="702"/>
                  </a:lnTo>
                  <a:lnTo>
                    <a:pt x="2253" y="690"/>
                  </a:lnTo>
                  <a:lnTo>
                    <a:pt x="2331" y="677"/>
                  </a:lnTo>
                  <a:lnTo>
                    <a:pt x="2403" y="665"/>
                  </a:lnTo>
                  <a:lnTo>
                    <a:pt x="2470" y="651"/>
                  </a:lnTo>
                  <a:lnTo>
                    <a:pt x="2531" y="638"/>
                  </a:lnTo>
                  <a:lnTo>
                    <a:pt x="2587" y="624"/>
                  </a:lnTo>
                  <a:lnTo>
                    <a:pt x="2637" y="609"/>
                  </a:lnTo>
                  <a:lnTo>
                    <a:pt x="2683" y="594"/>
                  </a:lnTo>
                  <a:lnTo>
                    <a:pt x="2723" y="577"/>
                  </a:lnTo>
                  <a:lnTo>
                    <a:pt x="2760" y="557"/>
                  </a:lnTo>
                  <a:lnTo>
                    <a:pt x="2779" y="543"/>
                  </a:lnTo>
                  <a:lnTo>
                    <a:pt x="2784" y="539"/>
                  </a:lnTo>
                  <a:lnTo>
                    <a:pt x="2789" y="534"/>
                  </a:lnTo>
                  <a:lnTo>
                    <a:pt x="2794" y="529"/>
                  </a:lnTo>
                  <a:lnTo>
                    <a:pt x="2805" y="515"/>
                  </a:lnTo>
                  <a:lnTo>
                    <a:pt x="2812" y="507"/>
                  </a:lnTo>
                  <a:lnTo>
                    <a:pt x="2818" y="497"/>
                  </a:lnTo>
                  <a:lnTo>
                    <a:pt x="2821" y="486"/>
                  </a:lnTo>
                  <a:lnTo>
                    <a:pt x="2825" y="472"/>
                  </a:lnTo>
                  <a:lnTo>
                    <a:pt x="2827" y="466"/>
                  </a:lnTo>
                  <a:lnTo>
                    <a:pt x="2827" y="464"/>
                  </a:lnTo>
                  <a:lnTo>
                    <a:pt x="2824" y="464"/>
                  </a:lnTo>
                  <a:lnTo>
                    <a:pt x="2824" y="463"/>
                  </a:lnTo>
                  <a:lnTo>
                    <a:pt x="2824" y="462"/>
                  </a:lnTo>
                  <a:lnTo>
                    <a:pt x="2827" y="459"/>
                  </a:lnTo>
                  <a:lnTo>
                    <a:pt x="2828" y="448"/>
                  </a:lnTo>
                  <a:lnTo>
                    <a:pt x="2838" y="448"/>
                  </a:lnTo>
                  <a:lnTo>
                    <a:pt x="2840" y="446"/>
                  </a:lnTo>
                  <a:lnTo>
                    <a:pt x="2842" y="444"/>
                  </a:lnTo>
                  <a:lnTo>
                    <a:pt x="2667" y="444"/>
                  </a:lnTo>
                  <a:lnTo>
                    <a:pt x="2668" y="442"/>
                  </a:lnTo>
                  <a:lnTo>
                    <a:pt x="2666" y="442"/>
                  </a:lnTo>
                  <a:lnTo>
                    <a:pt x="2668" y="436"/>
                  </a:lnTo>
                  <a:lnTo>
                    <a:pt x="2669" y="430"/>
                  </a:lnTo>
                  <a:lnTo>
                    <a:pt x="2669" y="426"/>
                  </a:lnTo>
                  <a:lnTo>
                    <a:pt x="2670" y="423"/>
                  </a:lnTo>
                  <a:close/>
                  <a:moveTo>
                    <a:pt x="2828" y="458"/>
                  </a:moveTo>
                  <a:lnTo>
                    <a:pt x="2827" y="459"/>
                  </a:lnTo>
                  <a:lnTo>
                    <a:pt x="2826" y="461"/>
                  </a:lnTo>
                  <a:lnTo>
                    <a:pt x="2825" y="463"/>
                  </a:lnTo>
                  <a:lnTo>
                    <a:pt x="2824" y="464"/>
                  </a:lnTo>
                  <a:lnTo>
                    <a:pt x="2827" y="464"/>
                  </a:lnTo>
                  <a:lnTo>
                    <a:pt x="2828" y="460"/>
                  </a:lnTo>
                  <a:lnTo>
                    <a:pt x="2828" y="458"/>
                  </a:lnTo>
                  <a:close/>
                  <a:moveTo>
                    <a:pt x="2828" y="448"/>
                  </a:moveTo>
                  <a:lnTo>
                    <a:pt x="2827" y="459"/>
                  </a:lnTo>
                  <a:lnTo>
                    <a:pt x="2828" y="458"/>
                  </a:lnTo>
                  <a:lnTo>
                    <a:pt x="2828" y="455"/>
                  </a:lnTo>
                  <a:lnTo>
                    <a:pt x="2828" y="448"/>
                  </a:lnTo>
                  <a:close/>
                  <a:moveTo>
                    <a:pt x="2838" y="448"/>
                  </a:moveTo>
                  <a:lnTo>
                    <a:pt x="2828" y="448"/>
                  </a:lnTo>
                  <a:lnTo>
                    <a:pt x="2828" y="455"/>
                  </a:lnTo>
                  <a:lnTo>
                    <a:pt x="2828" y="458"/>
                  </a:lnTo>
                  <a:lnTo>
                    <a:pt x="2829" y="455"/>
                  </a:lnTo>
                  <a:lnTo>
                    <a:pt x="2838" y="448"/>
                  </a:lnTo>
                  <a:close/>
                  <a:moveTo>
                    <a:pt x="2669" y="437"/>
                  </a:moveTo>
                  <a:lnTo>
                    <a:pt x="2668" y="439"/>
                  </a:lnTo>
                  <a:lnTo>
                    <a:pt x="2667" y="444"/>
                  </a:lnTo>
                  <a:lnTo>
                    <a:pt x="2669" y="437"/>
                  </a:lnTo>
                  <a:close/>
                  <a:moveTo>
                    <a:pt x="2897" y="412"/>
                  </a:moveTo>
                  <a:lnTo>
                    <a:pt x="2685" y="412"/>
                  </a:lnTo>
                  <a:lnTo>
                    <a:pt x="2679" y="418"/>
                  </a:lnTo>
                  <a:lnTo>
                    <a:pt x="2669" y="437"/>
                  </a:lnTo>
                  <a:lnTo>
                    <a:pt x="2667" y="444"/>
                  </a:lnTo>
                  <a:lnTo>
                    <a:pt x="2842" y="444"/>
                  </a:lnTo>
                  <a:lnTo>
                    <a:pt x="2855" y="436"/>
                  </a:lnTo>
                  <a:lnTo>
                    <a:pt x="2873" y="424"/>
                  </a:lnTo>
                  <a:lnTo>
                    <a:pt x="2897" y="412"/>
                  </a:lnTo>
                  <a:close/>
                  <a:moveTo>
                    <a:pt x="2668" y="436"/>
                  </a:moveTo>
                  <a:lnTo>
                    <a:pt x="2666" y="442"/>
                  </a:lnTo>
                  <a:lnTo>
                    <a:pt x="2668" y="439"/>
                  </a:lnTo>
                  <a:lnTo>
                    <a:pt x="2668" y="437"/>
                  </a:lnTo>
                  <a:lnTo>
                    <a:pt x="2668" y="436"/>
                  </a:lnTo>
                  <a:close/>
                  <a:moveTo>
                    <a:pt x="2668" y="439"/>
                  </a:moveTo>
                  <a:lnTo>
                    <a:pt x="2666" y="442"/>
                  </a:lnTo>
                  <a:lnTo>
                    <a:pt x="2668" y="442"/>
                  </a:lnTo>
                  <a:lnTo>
                    <a:pt x="2668" y="439"/>
                  </a:lnTo>
                  <a:close/>
                  <a:moveTo>
                    <a:pt x="2670" y="427"/>
                  </a:moveTo>
                  <a:lnTo>
                    <a:pt x="2668" y="436"/>
                  </a:lnTo>
                  <a:lnTo>
                    <a:pt x="2668" y="437"/>
                  </a:lnTo>
                  <a:lnTo>
                    <a:pt x="2668" y="439"/>
                  </a:lnTo>
                  <a:lnTo>
                    <a:pt x="2669" y="437"/>
                  </a:lnTo>
                  <a:lnTo>
                    <a:pt x="2670" y="427"/>
                  </a:lnTo>
                  <a:close/>
                  <a:moveTo>
                    <a:pt x="2674" y="427"/>
                  </a:moveTo>
                  <a:lnTo>
                    <a:pt x="2670" y="427"/>
                  </a:lnTo>
                  <a:lnTo>
                    <a:pt x="2669" y="437"/>
                  </a:lnTo>
                  <a:lnTo>
                    <a:pt x="2674" y="427"/>
                  </a:lnTo>
                  <a:close/>
                  <a:moveTo>
                    <a:pt x="2677" y="418"/>
                  </a:moveTo>
                  <a:lnTo>
                    <a:pt x="2670" y="423"/>
                  </a:lnTo>
                  <a:lnTo>
                    <a:pt x="2669" y="426"/>
                  </a:lnTo>
                  <a:lnTo>
                    <a:pt x="2669" y="430"/>
                  </a:lnTo>
                  <a:lnTo>
                    <a:pt x="2668" y="436"/>
                  </a:lnTo>
                  <a:lnTo>
                    <a:pt x="2670" y="427"/>
                  </a:lnTo>
                  <a:lnTo>
                    <a:pt x="2674" y="427"/>
                  </a:lnTo>
                  <a:lnTo>
                    <a:pt x="2675" y="426"/>
                  </a:lnTo>
                  <a:lnTo>
                    <a:pt x="2670" y="426"/>
                  </a:lnTo>
                  <a:lnTo>
                    <a:pt x="2677" y="418"/>
                  </a:lnTo>
                  <a:close/>
                  <a:moveTo>
                    <a:pt x="2680" y="416"/>
                  </a:moveTo>
                  <a:lnTo>
                    <a:pt x="2677" y="418"/>
                  </a:lnTo>
                  <a:lnTo>
                    <a:pt x="2670" y="426"/>
                  </a:lnTo>
                  <a:lnTo>
                    <a:pt x="2679" y="418"/>
                  </a:lnTo>
                  <a:lnTo>
                    <a:pt x="2680" y="416"/>
                  </a:lnTo>
                  <a:close/>
                  <a:moveTo>
                    <a:pt x="2679" y="418"/>
                  </a:moveTo>
                  <a:lnTo>
                    <a:pt x="2670" y="426"/>
                  </a:lnTo>
                  <a:lnTo>
                    <a:pt x="2675" y="426"/>
                  </a:lnTo>
                  <a:lnTo>
                    <a:pt x="2679" y="418"/>
                  </a:lnTo>
                  <a:close/>
                  <a:moveTo>
                    <a:pt x="3768" y="82"/>
                  </a:moveTo>
                  <a:lnTo>
                    <a:pt x="3715" y="84"/>
                  </a:lnTo>
                  <a:lnTo>
                    <a:pt x="3651" y="89"/>
                  </a:lnTo>
                  <a:lnTo>
                    <a:pt x="3591" y="95"/>
                  </a:lnTo>
                  <a:lnTo>
                    <a:pt x="3473" y="109"/>
                  </a:lnTo>
                  <a:lnTo>
                    <a:pt x="3415" y="117"/>
                  </a:lnTo>
                  <a:lnTo>
                    <a:pt x="3360" y="125"/>
                  </a:lnTo>
                  <a:lnTo>
                    <a:pt x="3305" y="134"/>
                  </a:lnTo>
                  <a:lnTo>
                    <a:pt x="3252" y="144"/>
                  </a:lnTo>
                  <a:lnTo>
                    <a:pt x="3201" y="154"/>
                  </a:lnTo>
                  <a:lnTo>
                    <a:pt x="3151" y="165"/>
                  </a:lnTo>
                  <a:lnTo>
                    <a:pt x="3103" y="176"/>
                  </a:lnTo>
                  <a:lnTo>
                    <a:pt x="3058" y="187"/>
                  </a:lnTo>
                  <a:lnTo>
                    <a:pt x="3014" y="199"/>
                  </a:lnTo>
                  <a:lnTo>
                    <a:pt x="2973" y="212"/>
                  </a:lnTo>
                  <a:lnTo>
                    <a:pt x="2934" y="225"/>
                  </a:lnTo>
                  <a:lnTo>
                    <a:pt x="2897" y="238"/>
                  </a:lnTo>
                  <a:lnTo>
                    <a:pt x="2862" y="252"/>
                  </a:lnTo>
                  <a:lnTo>
                    <a:pt x="2830" y="266"/>
                  </a:lnTo>
                  <a:lnTo>
                    <a:pt x="2801" y="281"/>
                  </a:lnTo>
                  <a:lnTo>
                    <a:pt x="2774" y="297"/>
                  </a:lnTo>
                  <a:lnTo>
                    <a:pt x="2749" y="314"/>
                  </a:lnTo>
                  <a:lnTo>
                    <a:pt x="2726" y="332"/>
                  </a:lnTo>
                  <a:lnTo>
                    <a:pt x="2706" y="353"/>
                  </a:lnTo>
                  <a:lnTo>
                    <a:pt x="2696" y="366"/>
                  </a:lnTo>
                  <a:lnTo>
                    <a:pt x="2687" y="379"/>
                  </a:lnTo>
                  <a:lnTo>
                    <a:pt x="2679" y="394"/>
                  </a:lnTo>
                  <a:lnTo>
                    <a:pt x="2673" y="410"/>
                  </a:lnTo>
                  <a:lnTo>
                    <a:pt x="2670" y="423"/>
                  </a:lnTo>
                  <a:lnTo>
                    <a:pt x="2677" y="418"/>
                  </a:lnTo>
                  <a:lnTo>
                    <a:pt x="2682" y="412"/>
                  </a:lnTo>
                  <a:lnTo>
                    <a:pt x="2898" y="412"/>
                  </a:lnTo>
                  <a:lnTo>
                    <a:pt x="2922" y="401"/>
                  </a:lnTo>
                  <a:lnTo>
                    <a:pt x="2952" y="389"/>
                  </a:lnTo>
                  <a:lnTo>
                    <a:pt x="2984" y="377"/>
                  </a:lnTo>
                  <a:lnTo>
                    <a:pt x="3019" y="366"/>
                  </a:lnTo>
                  <a:lnTo>
                    <a:pt x="3057" y="354"/>
                  </a:lnTo>
                  <a:lnTo>
                    <a:pt x="3097" y="343"/>
                  </a:lnTo>
                  <a:lnTo>
                    <a:pt x="3140" y="332"/>
                  </a:lnTo>
                  <a:lnTo>
                    <a:pt x="3185" y="322"/>
                  </a:lnTo>
                  <a:lnTo>
                    <a:pt x="3232" y="312"/>
                  </a:lnTo>
                  <a:lnTo>
                    <a:pt x="3280" y="302"/>
                  </a:lnTo>
                  <a:lnTo>
                    <a:pt x="3383" y="284"/>
                  </a:lnTo>
                  <a:lnTo>
                    <a:pt x="3492" y="269"/>
                  </a:lnTo>
                  <a:lnTo>
                    <a:pt x="3549" y="262"/>
                  </a:lnTo>
                  <a:lnTo>
                    <a:pt x="3606" y="255"/>
                  </a:lnTo>
                  <a:lnTo>
                    <a:pt x="3665" y="250"/>
                  </a:lnTo>
                  <a:lnTo>
                    <a:pt x="3722" y="245"/>
                  </a:lnTo>
                  <a:lnTo>
                    <a:pt x="3774" y="242"/>
                  </a:lnTo>
                  <a:lnTo>
                    <a:pt x="3768" y="82"/>
                  </a:lnTo>
                  <a:close/>
                  <a:moveTo>
                    <a:pt x="2682" y="412"/>
                  </a:moveTo>
                  <a:lnTo>
                    <a:pt x="2677" y="418"/>
                  </a:lnTo>
                  <a:lnTo>
                    <a:pt x="2680" y="416"/>
                  </a:lnTo>
                  <a:lnTo>
                    <a:pt x="2682" y="412"/>
                  </a:lnTo>
                  <a:close/>
                  <a:moveTo>
                    <a:pt x="2685" y="412"/>
                  </a:moveTo>
                  <a:lnTo>
                    <a:pt x="2680" y="416"/>
                  </a:lnTo>
                  <a:lnTo>
                    <a:pt x="2679" y="418"/>
                  </a:lnTo>
                  <a:lnTo>
                    <a:pt x="2685" y="412"/>
                  </a:lnTo>
                  <a:close/>
                  <a:moveTo>
                    <a:pt x="2898" y="412"/>
                  </a:moveTo>
                  <a:lnTo>
                    <a:pt x="2682" y="412"/>
                  </a:lnTo>
                  <a:lnTo>
                    <a:pt x="2680" y="416"/>
                  </a:lnTo>
                  <a:lnTo>
                    <a:pt x="2685" y="412"/>
                  </a:lnTo>
                  <a:lnTo>
                    <a:pt x="2897" y="412"/>
                  </a:lnTo>
                  <a:lnTo>
                    <a:pt x="2898" y="412"/>
                  </a:lnTo>
                  <a:close/>
                  <a:moveTo>
                    <a:pt x="3935" y="78"/>
                  </a:moveTo>
                  <a:lnTo>
                    <a:pt x="3848" y="78"/>
                  </a:lnTo>
                  <a:lnTo>
                    <a:pt x="3855" y="238"/>
                  </a:lnTo>
                  <a:lnTo>
                    <a:pt x="3774" y="242"/>
                  </a:lnTo>
                  <a:lnTo>
                    <a:pt x="3777" y="322"/>
                  </a:lnTo>
                  <a:lnTo>
                    <a:pt x="4092" y="150"/>
                  </a:lnTo>
                  <a:lnTo>
                    <a:pt x="3935" y="78"/>
                  </a:lnTo>
                  <a:close/>
                  <a:moveTo>
                    <a:pt x="3848" y="78"/>
                  </a:moveTo>
                  <a:lnTo>
                    <a:pt x="3768" y="82"/>
                  </a:lnTo>
                  <a:lnTo>
                    <a:pt x="3774" y="242"/>
                  </a:lnTo>
                  <a:lnTo>
                    <a:pt x="3855" y="238"/>
                  </a:lnTo>
                  <a:lnTo>
                    <a:pt x="3848" y="78"/>
                  </a:lnTo>
                  <a:close/>
                  <a:moveTo>
                    <a:pt x="3765" y="0"/>
                  </a:moveTo>
                  <a:lnTo>
                    <a:pt x="3768" y="82"/>
                  </a:lnTo>
                  <a:lnTo>
                    <a:pt x="3848" y="78"/>
                  </a:lnTo>
                  <a:lnTo>
                    <a:pt x="3935" y="78"/>
                  </a:lnTo>
                  <a:lnTo>
                    <a:pt x="3765" y="0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pic>
          <p:nvPicPr>
            <p:cNvPr id="25" name="Picture 358">
              <a:extLst>
                <a:ext uri="{FF2B5EF4-FFF2-40B4-BE49-F238E27FC236}">
                  <a16:creationId xmlns:a16="http://schemas.microsoft.com/office/drawing/2014/main" id="{C8A46F46-2BDB-7E44-A754-2364D941AA9E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" y="222"/>
              <a:ext cx="4527" cy="3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57">
              <a:extLst>
                <a:ext uri="{FF2B5EF4-FFF2-40B4-BE49-F238E27FC236}">
                  <a16:creationId xmlns:a16="http://schemas.microsoft.com/office/drawing/2014/main" id="{B51DEDC6-90A9-584A-A5B9-BED3B44C5EB2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5" y="826"/>
              <a:ext cx="2739" cy="2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Rectangle 356">
              <a:extLst>
                <a:ext uri="{FF2B5EF4-FFF2-40B4-BE49-F238E27FC236}">
                  <a16:creationId xmlns:a16="http://schemas.microsoft.com/office/drawing/2014/main" id="{F07A2946-8178-4D42-9AC8-6F6E829AB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5" y="817"/>
              <a:ext cx="2758" cy="2175"/>
            </a:xfrm>
            <a:prstGeom prst="rect">
              <a:avLst/>
            </a:prstGeom>
            <a:noFill/>
            <a:ln w="12192">
              <a:solidFill>
                <a:srgbClr val="5E92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pic>
          <p:nvPicPr>
            <p:cNvPr id="28" name="Picture 355">
              <a:extLst>
                <a:ext uri="{FF2B5EF4-FFF2-40B4-BE49-F238E27FC236}">
                  <a16:creationId xmlns:a16="http://schemas.microsoft.com/office/drawing/2014/main" id="{2905D429-7992-1849-8A9D-139421A832CA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2" y="1146"/>
              <a:ext cx="2824" cy="2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354">
              <a:extLst>
                <a:ext uri="{FF2B5EF4-FFF2-40B4-BE49-F238E27FC236}">
                  <a16:creationId xmlns:a16="http://schemas.microsoft.com/office/drawing/2014/main" id="{090F6ABE-3F3A-4748-B62A-F52E9536DC60}"/>
                </a:ext>
              </a:extLst>
            </p:cNvPr>
            <p:cNvPicPr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0" y="942"/>
              <a:ext cx="240" cy="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53">
              <a:extLst>
                <a:ext uri="{FF2B5EF4-FFF2-40B4-BE49-F238E27FC236}">
                  <a16:creationId xmlns:a16="http://schemas.microsoft.com/office/drawing/2014/main" id="{BC28F9C0-1A9A-C64D-AF51-F30F65FCB165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5" y="1318"/>
              <a:ext cx="1218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AutoShape 352">
              <a:extLst>
                <a:ext uri="{FF2B5EF4-FFF2-40B4-BE49-F238E27FC236}">
                  <a16:creationId xmlns:a16="http://schemas.microsoft.com/office/drawing/2014/main" id="{D9F50A46-9648-C947-B4C8-4824CC12C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4" y="1356"/>
              <a:ext cx="1146" cy="378"/>
            </a:xfrm>
            <a:custGeom>
              <a:avLst/>
              <a:gdLst>
                <a:gd name="T0" fmla="+- 0 6590 6514"/>
                <a:gd name="T1" fmla="*/ T0 w 1146"/>
                <a:gd name="T2" fmla="+- 0 1726 1357"/>
                <a:gd name="T3" fmla="*/ 1726 h 378"/>
                <a:gd name="T4" fmla="+- 0 6638 6514"/>
                <a:gd name="T5" fmla="*/ T4 w 1146"/>
                <a:gd name="T6" fmla="+- 0 1685 1357"/>
                <a:gd name="T7" fmla="*/ 1685 h 378"/>
                <a:gd name="T8" fmla="+- 0 6834 6514"/>
                <a:gd name="T9" fmla="*/ T8 w 1146"/>
                <a:gd name="T10" fmla="+- 0 1586 1357"/>
                <a:gd name="T11" fmla="*/ 1586 h 378"/>
                <a:gd name="T12" fmla="+- 0 6786 6514"/>
                <a:gd name="T13" fmla="*/ T12 w 1146"/>
                <a:gd name="T14" fmla="+- 0 1685 1357"/>
                <a:gd name="T15" fmla="*/ 1685 h 378"/>
                <a:gd name="T16" fmla="+- 0 7650 6514"/>
                <a:gd name="T17" fmla="*/ T16 w 1146"/>
                <a:gd name="T18" fmla="+- 0 1563 1357"/>
                <a:gd name="T19" fmla="*/ 1563 h 378"/>
                <a:gd name="T20" fmla="+- 0 7602 6514"/>
                <a:gd name="T21" fmla="*/ T20 w 1146"/>
                <a:gd name="T22" fmla="+- 0 1604 1357"/>
                <a:gd name="T23" fmla="*/ 1604 h 378"/>
                <a:gd name="T24" fmla="+- 0 7406 6514"/>
                <a:gd name="T25" fmla="*/ T24 w 1146"/>
                <a:gd name="T26" fmla="+- 0 1729 1357"/>
                <a:gd name="T27" fmla="*/ 1729 h 378"/>
                <a:gd name="T28" fmla="+- 0 7454 6514"/>
                <a:gd name="T29" fmla="*/ T28 w 1146"/>
                <a:gd name="T30" fmla="+- 0 1687 1357"/>
                <a:gd name="T31" fmla="*/ 1687 h 378"/>
                <a:gd name="T32" fmla="+- 0 7650 6514"/>
                <a:gd name="T33" fmla="*/ T32 w 1146"/>
                <a:gd name="T34" fmla="+- 0 1563 1357"/>
                <a:gd name="T35" fmla="*/ 1563 h 378"/>
                <a:gd name="T36" fmla="+- 0 7144 6514"/>
                <a:gd name="T37" fmla="*/ T36 w 1146"/>
                <a:gd name="T38" fmla="+- 0 1596 1357"/>
                <a:gd name="T39" fmla="*/ 1596 h 378"/>
                <a:gd name="T40" fmla="+- 0 6918 6514"/>
                <a:gd name="T41" fmla="*/ T40 w 1146"/>
                <a:gd name="T42" fmla="+- 0 1596 1357"/>
                <a:gd name="T43" fmla="*/ 1596 h 378"/>
                <a:gd name="T44" fmla="+- 0 7117 6514"/>
                <a:gd name="T45" fmla="*/ T44 w 1146"/>
                <a:gd name="T46" fmla="+- 0 1638 1357"/>
                <a:gd name="T47" fmla="*/ 1638 h 378"/>
                <a:gd name="T48" fmla="+- 0 7169 6514"/>
                <a:gd name="T49" fmla="*/ T48 w 1146"/>
                <a:gd name="T50" fmla="+- 0 1632 1357"/>
                <a:gd name="T51" fmla="*/ 1632 h 378"/>
                <a:gd name="T52" fmla="+- 0 6967 6514"/>
                <a:gd name="T53" fmla="*/ T52 w 1146"/>
                <a:gd name="T54" fmla="+- 0 1455 1357"/>
                <a:gd name="T55" fmla="*/ 1455 h 378"/>
                <a:gd name="T56" fmla="+- 0 7015 6514"/>
                <a:gd name="T57" fmla="*/ T56 w 1146"/>
                <a:gd name="T58" fmla="+- 0 1455 1357"/>
                <a:gd name="T59" fmla="*/ 1455 h 378"/>
                <a:gd name="T60" fmla="+- 0 7068 6514"/>
                <a:gd name="T61" fmla="*/ T60 w 1146"/>
                <a:gd name="T62" fmla="+- 0 1596 1357"/>
                <a:gd name="T63" fmla="*/ 1596 h 378"/>
                <a:gd name="T64" fmla="+- 0 7443 6514"/>
                <a:gd name="T65" fmla="*/ T64 w 1146"/>
                <a:gd name="T66" fmla="+- 0 1364 1357"/>
                <a:gd name="T67" fmla="*/ 1364 h 378"/>
                <a:gd name="T68" fmla="+- 0 7387 6514"/>
                <a:gd name="T69" fmla="*/ T68 w 1146"/>
                <a:gd name="T70" fmla="+- 0 1378 1357"/>
                <a:gd name="T71" fmla="*/ 1378 h 378"/>
                <a:gd name="T72" fmla="+- 0 7351 6514"/>
                <a:gd name="T73" fmla="*/ T72 w 1146"/>
                <a:gd name="T74" fmla="+- 0 1417 1357"/>
                <a:gd name="T75" fmla="*/ 1417 h 378"/>
                <a:gd name="T76" fmla="+- 0 7346 6514"/>
                <a:gd name="T77" fmla="*/ T76 w 1146"/>
                <a:gd name="T78" fmla="+- 0 1472 1357"/>
                <a:gd name="T79" fmla="*/ 1472 h 378"/>
                <a:gd name="T80" fmla="+- 0 7372 6514"/>
                <a:gd name="T81" fmla="*/ T80 w 1146"/>
                <a:gd name="T82" fmla="+- 0 1518 1357"/>
                <a:gd name="T83" fmla="*/ 1518 h 378"/>
                <a:gd name="T84" fmla="+- 0 7422 6514"/>
                <a:gd name="T85" fmla="*/ T84 w 1146"/>
                <a:gd name="T86" fmla="+- 0 1541 1357"/>
                <a:gd name="T87" fmla="*/ 1541 h 378"/>
                <a:gd name="T88" fmla="+- 0 7483 6514"/>
                <a:gd name="T89" fmla="*/ T88 w 1146"/>
                <a:gd name="T90" fmla="+- 0 1536 1357"/>
                <a:gd name="T91" fmla="*/ 1536 h 378"/>
                <a:gd name="T92" fmla="+- 0 7527 6514"/>
                <a:gd name="T93" fmla="*/ T92 w 1146"/>
                <a:gd name="T94" fmla="+- 0 1504 1357"/>
                <a:gd name="T95" fmla="*/ 1504 h 378"/>
                <a:gd name="T96" fmla="+- 0 7415 6514"/>
                <a:gd name="T97" fmla="*/ T96 w 1146"/>
                <a:gd name="T98" fmla="+- 0 1498 1357"/>
                <a:gd name="T99" fmla="*/ 1498 h 378"/>
                <a:gd name="T100" fmla="+- 0 7393 6514"/>
                <a:gd name="T101" fmla="*/ T100 w 1146"/>
                <a:gd name="T102" fmla="+- 0 1468 1357"/>
                <a:gd name="T103" fmla="*/ 1468 h 378"/>
                <a:gd name="T104" fmla="+- 0 7406 6514"/>
                <a:gd name="T105" fmla="*/ T104 w 1146"/>
                <a:gd name="T106" fmla="+- 0 1417 1357"/>
                <a:gd name="T107" fmla="*/ 1417 h 378"/>
                <a:gd name="T108" fmla="+- 0 7528 6514"/>
                <a:gd name="T109" fmla="*/ T108 w 1146"/>
                <a:gd name="T110" fmla="+- 0 1404 1357"/>
                <a:gd name="T111" fmla="*/ 1404 h 378"/>
                <a:gd name="T112" fmla="+- 0 7500 6514"/>
                <a:gd name="T113" fmla="*/ T112 w 1146"/>
                <a:gd name="T114" fmla="+- 0 1378 1357"/>
                <a:gd name="T115" fmla="*/ 1378 h 378"/>
                <a:gd name="T116" fmla="+- 0 7443 6514"/>
                <a:gd name="T117" fmla="*/ T116 w 1146"/>
                <a:gd name="T118" fmla="+- 0 1364 1357"/>
                <a:gd name="T119" fmla="*/ 1364 h 378"/>
                <a:gd name="T120" fmla="+- 0 7471 6514"/>
                <a:gd name="T121" fmla="*/ T120 w 1146"/>
                <a:gd name="T122" fmla="+- 0 1409 1357"/>
                <a:gd name="T123" fmla="*/ 1409 h 378"/>
                <a:gd name="T124" fmla="+- 0 7494 6514"/>
                <a:gd name="T125" fmla="*/ T124 w 1146"/>
                <a:gd name="T126" fmla="+- 0 1439 1357"/>
                <a:gd name="T127" fmla="*/ 1439 h 378"/>
                <a:gd name="T128" fmla="+- 0 7471 6514"/>
                <a:gd name="T129" fmla="*/ T128 w 1146"/>
                <a:gd name="T130" fmla="+- 0 1498 1357"/>
                <a:gd name="T131" fmla="*/ 1498 h 378"/>
                <a:gd name="T132" fmla="+- 0 7536 6514"/>
                <a:gd name="T133" fmla="*/ T132 w 1146"/>
                <a:gd name="T134" fmla="+- 0 1489 1357"/>
                <a:gd name="T135" fmla="*/ 1489 h 378"/>
                <a:gd name="T136" fmla="+- 0 7543 6514"/>
                <a:gd name="T137" fmla="*/ T136 w 1146"/>
                <a:gd name="T138" fmla="+- 0 1453 1357"/>
                <a:gd name="T139" fmla="*/ 1453 h 378"/>
                <a:gd name="T140" fmla="+- 0 7528 6514"/>
                <a:gd name="T141" fmla="*/ T140 w 1146"/>
                <a:gd name="T142" fmla="+- 0 1404 1357"/>
                <a:gd name="T143" fmla="*/ 1404 h 378"/>
                <a:gd name="T144" fmla="+- 0 6932 6514"/>
                <a:gd name="T145" fmla="*/ T144 w 1146"/>
                <a:gd name="T146" fmla="+- 0 1429 1357"/>
                <a:gd name="T147" fmla="*/ 1429 h 378"/>
                <a:gd name="T148" fmla="+- 0 6679 6514"/>
                <a:gd name="T149" fmla="*/ T148 w 1146"/>
                <a:gd name="T150" fmla="+- 0 1476 1357"/>
                <a:gd name="T151" fmla="*/ 1476 h 378"/>
                <a:gd name="T152" fmla="+- 0 6575 6514"/>
                <a:gd name="T153" fmla="*/ T152 w 1146"/>
                <a:gd name="T154" fmla="+- 0 1515 1357"/>
                <a:gd name="T155" fmla="*/ 1515 h 378"/>
                <a:gd name="T156" fmla="+- 0 6550 6514"/>
                <a:gd name="T157" fmla="*/ T156 w 1146"/>
                <a:gd name="T158" fmla="+- 0 1580 1357"/>
                <a:gd name="T159" fmla="*/ 1580 h 378"/>
                <a:gd name="T160" fmla="+- 0 6645 6514"/>
                <a:gd name="T161" fmla="*/ T160 w 1146"/>
                <a:gd name="T162" fmla="+- 0 1517 1357"/>
                <a:gd name="T163" fmla="*/ 1517 h 378"/>
                <a:gd name="T164" fmla="+- 0 6834 6514"/>
                <a:gd name="T165" fmla="*/ T164 w 1146"/>
                <a:gd name="T166" fmla="+- 0 1357 1357"/>
                <a:gd name="T167" fmla="*/ 1357 h 378"/>
                <a:gd name="T168" fmla="+- 0 6700 6514"/>
                <a:gd name="T169" fmla="*/ T168 w 1146"/>
                <a:gd name="T170" fmla="+- 0 1452 1357"/>
                <a:gd name="T171" fmla="*/ 1452 h 378"/>
                <a:gd name="T172" fmla="+- 0 6785 6514"/>
                <a:gd name="T173" fmla="*/ T172 w 1146"/>
                <a:gd name="T174" fmla="+- 0 1570 1357"/>
                <a:gd name="T175" fmla="*/ 1570 h 378"/>
                <a:gd name="T176" fmla="+- 0 6720 6514"/>
                <a:gd name="T177" fmla="*/ T176 w 1146"/>
                <a:gd name="T178" fmla="+- 0 1373 1357"/>
                <a:gd name="T179" fmla="*/ 1373 h 378"/>
                <a:gd name="T180" fmla="+- 0 6661 6514"/>
                <a:gd name="T181" fmla="*/ T180 w 1146"/>
                <a:gd name="T182" fmla="+- 0 1414 1357"/>
                <a:gd name="T183" fmla="*/ 1414 h 378"/>
                <a:gd name="T184" fmla="+- 0 6649 6514"/>
                <a:gd name="T185" fmla="*/ T184 w 1146"/>
                <a:gd name="T186" fmla="+- 0 1439 1357"/>
                <a:gd name="T187" fmla="*/ 1439 h 378"/>
                <a:gd name="T188" fmla="+- 0 6621 6514"/>
                <a:gd name="T189" fmla="*/ T188 w 1146"/>
                <a:gd name="T190" fmla="+- 0 1476 1357"/>
                <a:gd name="T191" fmla="*/ 1476 h 378"/>
                <a:gd name="T192" fmla="+- 0 6704 6514"/>
                <a:gd name="T193" fmla="*/ T192 w 1146"/>
                <a:gd name="T194" fmla="+- 0 1435 1357"/>
                <a:gd name="T195" fmla="*/ 1435 h 378"/>
                <a:gd name="T196" fmla="+- 0 7650 6514"/>
                <a:gd name="T197" fmla="*/ T196 w 1146"/>
                <a:gd name="T198" fmla="+- 0 1357 1357"/>
                <a:gd name="T199" fmla="*/ 1357 h 378"/>
                <a:gd name="T200" fmla="+- 0 7650 6514"/>
                <a:gd name="T201" fmla="*/ T200 w 1146"/>
                <a:gd name="T202" fmla="+- 0 1548 1357"/>
                <a:gd name="T203" fmla="*/ 1548 h 378"/>
                <a:gd name="T204" fmla="+- 0 7179 6514"/>
                <a:gd name="T205" fmla="*/ T204 w 1146"/>
                <a:gd name="T206" fmla="+- 0 1357 1357"/>
                <a:gd name="T207" fmla="*/ 1357 h 378"/>
                <a:gd name="T208" fmla="+- 0 7229 6514"/>
                <a:gd name="T209" fmla="*/ T208 w 1146"/>
                <a:gd name="T210" fmla="+- 0 1545 1357"/>
                <a:gd name="T211" fmla="*/ 1545 h 378"/>
                <a:gd name="T212" fmla="+- 0 7229 6514"/>
                <a:gd name="T213" fmla="*/ T212 w 1146"/>
                <a:gd name="T214" fmla="+- 0 1504 1357"/>
                <a:gd name="T215" fmla="*/ 1504 h 3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</a:cxnLst>
              <a:rect l="0" t="0" r="r" b="b"/>
              <a:pathLst>
                <a:path w="1146" h="378">
                  <a:moveTo>
                    <a:pt x="320" y="229"/>
                  </a:moveTo>
                  <a:lnTo>
                    <a:pt x="76" y="229"/>
                  </a:lnTo>
                  <a:lnTo>
                    <a:pt x="76" y="369"/>
                  </a:lnTo>
                  <a:lnTo>
                    <a:pt x="320" y="369"/>
                  </a:lnTo>
                  <a:lnTo>
                    <a:pt x="320" y="328"/>
                  </a:lnTo>
                  <a:lnTo>
                    <a:pt x="124" y="328"/>
                  </a:lnTo>
                  <a:lnTo>
                    <a:pt x="124" y="270"/>
                  </a:lnTo>
                  <a:lnTo>
                    <a:pt x="320" y="270"/>
                  </a:lnTo>
                  <a:lnTo>
                    <a:pt x="320" y="229"/>
                  </a:lnTo>
                  <a:close/>
                  <a:moveTo>
                    <a:pt x="320" y="270"/>
                  </a:moveTo>
                  <a:lnTo>
                    <a:pt x="272" y="270"/>
                  </a:lnTo>
                  <a:lnTo>
                    <a:pt x="272" y="328"/>
                  </a:lnTo>
                  <a:lnTo>
                    <a:pt x="320" y="328"/>
                  </a:lnTo>
                  <a:lnTo>
                    <a:pt x="320" y="270"/>
                  </a:lnTo>
                  <a:close/>
                  <a:moveTo>
                    <a:pt x="1136" y="206"/>
                  </a:moveTo>
                  <a:lnTo>
                    <a:pt x="892" y="206"/>
                  </a:lnTo>
                  <a:lnTo>
                    <a:pt x="892" y="247"/>
                  </a:lnTo>
                  <a:lnTo>
                    <a:pt x="1088" y="247"/>
                  </a:lnTo>
                  <a:lnTo>
                    <a:pt x="1088" y="269"/>
                  </a:lnTo>
                  <a:lnTo>
                    <a:pt x="892" y="269"/>
                  </a:lnTo>
                  <a:lnTo>
                    <a:pt x="892" y="372"/>
                  </a:lnTo>
                  <a:lnTo>
                    <a:pt x="1146" y="372"/>
                  </a:lnTo>
                  <a:lnTo>
                    <a:pt x="1146" y="330"/>
                  </a:lnTo>
                  <a:lnTo>
                    <a:pt x="940" y="330"/>
                  </a:lnTo>
                  <a:lnTo>
                    <a:pt x="940" y="306"/>
                  </a:lnTo>
                  <a:lnTo>
                    <a:pt x="1136" y="306"/>
                  </a:lnTo>
                  <a:lnTo>
                    <a:pt x="1136" y="206"/>
                  </a:lnTo>
                  <a:close/>
                  <a:moveTo>
                    <a:pt x="651" y="235"/>
                  </a:moveTo>
                  <a:lnTo>
                    <a:pt x="642" y="237"/>
                  </a:lnTo>
                  <a:lnTo>
                    <a:pt x="630" y="239"/>
                  </a:lnTo>
                  <a:lnTo>
                    <a:pt x="616" y="239"/>
                  </a:lnTo>
                  <a:lnTo>
                    <a:pt x="599" y="239"/>
                  </a:lnTo>
                  <a:lnTo>
                    <a:pt x="404" y="239"/>
                  </a:lnTo>
                  <a:lnTo>
                    <a:pt x="404" y="281"/>
                  </a:lnTo>
                  <a:lnTo>
                    <a:pt x="588" y="281"/>
                  </a:lnTo>
                  <a:lnTo>
                    <a:pt x="603" y="281"/>
                  </a:lnTo>
                  <a:lnTo>
                    <a:pt x="619" y="280"/>
                  </a:lnTo>
                  <a:lnTo>
                    <a:pt x="636" y="278"/>
                  </a:lnTo>
                  <a:lnTo>
                    <a:pt x="655" y="275"/>
                  </a:lnTo>
                  <a:lnTo>
                    <a:pt x="651" y="235"/>
                  </a:lnTo>
                  <a:close/>
                  <a:moveTo>
                    <a:pt x="501" y="98"/>
                  </a:moveTo>
                  <a:lnTo>
                    <a:pt x="453" y="98"/>
                  </a:lnTo>
                  <a:lnTo>
                    <a:pt x="458" y="239"/>
                  </a:lnTo>
                  <a:lnTo>
                    <a:pt x="504" y="239"/>
                  </a:lnTo>
                  <a:lnTo>
                    <a:pt x="501" y="98"/>
                  </a:lnTo>
                  <a:close/>
                  <a:moveTo>
                    <a:pt x="605" y="98"/>
                  </a:moveTo>
                  <a:lnTo>
                    <a:pt x="557" y="98"/>
                  </a:lnTo>
                  <a:lnTo>
                    <a:pt x="554" y="239"/>
                  </a:lnTo>
                  <a:lnTo>
                    <a:pt x="599" y="239"/>
                  </a:lnTo>
                  <a:lnTo>
                    <a:pt x="605" y="98"/>
                  </a:lnTo>
                  <a:close/>
                  <a:moveTo>
                    <a:pt x="929" y="7"/>
                  </a:moveTo>
                  <a:lnTo>
                    <a:pt x="908" y="8"/>
                  </a:lnTo>
                  <a:lnTo>
                    <a:pt x="889" y="13"/>
                  </a:lnTo>
                  <a:lnTo>
                    <a:pt x="873" y="21"/>
                  </a:lnTo>
                  <a:lnTo>
                    <a:pt x="858" y="32"/>
                  </a:lnTo>
                  <a:lnTo>
                    <a:pt x="846" y="45"/>
                  </a:lnTo>
                  <a:lnTo>
                    <a:pt x="837" y="60"/>
                  </a:lnTo>
                  <a:lnTo>
                    <a:pt x="832" y="77"/>
                  </a:lnTo>
                  <a:lnTo>
                    <a:pt x="830" y="96"/>
                  </a:lnTo>
                  <a:lnTo>
                    <a:pt x="832" y="115"/>
                  </a:lnTo>
                  <a:lnTo>
                    <a:pt x="837" y="132"/>
                  </a:lnTo>
                  <a:lnTo>
                    <a:pt x="846" y="148"/>
                  </a:lnTo>
                  <a:lnTo>
                    <a:pt x="858" y="161"/>
                  </a:lnTo>
                  <a:lnTo>
                    <a:pt x="872" y="172"/>
                  </a:lnTo>
                  <a:lnTo>
                    <a:pt x="889" y="179"/>
                  </a:lnTo>
                  <a:lnTo>
                    <a:pt x="908" y="184"/>
                  </a:lnTo>
                  <a:lnTo>
                    <a:pt x="929" y="186"/>
                  </a:lnTo>
                  <a:lnTo>
                    <a:pt x="950" y="184"/>
                  </a:lnTo>
                  <a:lnTo>
                    <a:pt x="969" y="179"/>
                  </a:lnTo>
                  <a:lnTo>
                    <a:pt x="986" y="172"/>
                  </a:lnTo>
                  <a:lnTo>
                    <a:pt x="1001" y="161"/>
                  </a:lnTo>
                  <a:lnTo>
                    <a:pt x="1013" y="147"/>
                  </a:lnTo>
                  <a:lnTo>
                    <a:pt x="1014" y="146"/>
                  </a:lnTo>
                  <a:lnTo>
                    <a:pt x="914" y="146"/>
                  </a:lnTo>
                  <a:lnTo>
                    <a:pt x="901" y="141"/>
                  </a:lnTo>
                  <a:lnTo>
                    <a:pt x="892" y="132"/>
                  </a:lnTo>
                  <a:lnTo>
                    <a:pt x="883" y="123"/>
                  </a:lnTo>
                  <a:lnTo>
                    <a:pt x="879" y="111"/>
                  </a:lnTo>
                  <a:lnTo>
                    <a:pt x="879" y="81"/>
                  </a:lnTo>
                  <a:lnTo>
                    <a:pt x="883" y="69"/>
                  </a:lnTo>
                  <a:lnTo>
                    <a:pt x="892" y="60"/>
                  </a:lnTo>
                  <a:lnTo>
                    <a:pt x="900" y="52"/>
                  </a:lnTo>
                  <a:lnTo>
                    <a:pt x="913" y="47"/>
                  </a:lnTo>
                  <a:lnTo>
                    <a:pt x="1014" y="47"/>
                  </a:lnTo>
                  <a:lnTo>
                    <a:pt x="1013" y="45"/>
                  </a:lnTo>
                  <a:lnTo>
                    <a:pt x="1001" y="32"/>
                  </a:lnTo>
                  <a:lnTo>
                    <a:pt x="986" y="21"/>
                  </a:lnTo>
                  <a:lnTo>
                    <a:pt x="969" y="13"/>
                  </a:lnTo>
                  <a:lnTo>
                    <a:pt x="950" y="8"/>
                  </a:lnTo>
                  <a:lnTo>
                    <a:pt x="929" y="7"/>
                  </a:lnTo>
                  <a:close/>
                  <a:moveTo>
                    <a:pt x="1014" y="47"/>
                  </a:moveTo>
                  <a:lnTo>
                    <a:pt x="944" y="47"/>
                  </a:lnTo>
                  <a:lnTo>
                    <a:pt x="957" y="52"/>
                  </a:lnTo>
                  <a:lnTo>
                    <a:pt x="966" y="61"/>
                  </a:lnTo>
                  <a:lnTo>
                    <a:pt x="975" y="70"/>
                  </a:lnTo>
                  <a:lnTo>
                    <a:pt x="980" y="82"/>
                  </a:lnTo>
                  <a:lnTo>
                    <a:pt x="980" y="111"/>
                  </a:lnTo>
                  <a:lnTo>
                    <a:pt x="975" y="123"/>
                  </a:lnTo>
                  <a:lnTo>
                    <a:pt x="957" y="141"/>
                  </a:lnTo>
                  <a:lnTo>
                    <a:pt x="944" y="146"/>
                  </a:lnTo>
                  <a:lnTo>
                    <a:pt x="1014" y="146"/>
                  </a:lnTo>
                  <a:lnTo>
                    <a:pt x="1022" y="132"/>
                  </a:lnTo>
                  <a:lnTo>
                    <a:pt x="1027" y="115"/>
                  </a:lnTo>
                  <a:lnTo>
                    <a:pt x="1029" y="96"/>
                  </a:lnTo>
                  <a:lnTo>
                    <a:pt x="1027" y="78"/>
                  </a:lnTo>
                  <a:lnTo>
                    <a:pt x="1022" y="61"/>
                  </a:lnTo>
                  <a:lnTo>
                    <a:pt x="1014" y="47"/>
                  </a:lnTo>
                  <a:close/>
                  <a:moveTo>
                    <a:pt x="639" y="31"/>
                  </a:moveTo>
                  <a:lnTo>
                    <a:pt x="418" y="31"/>
                  </a:lnTo>
                  <a:lnTo>
                    <a:pt x="418" y="72"/>
                  </a:lnTo>
                  <a:lnTo>
                    <a:pt x="639" y="72"/>
                  </a:lnTo>
                  <a:lnTo>
                    <a:pt x="639" y="31"/>
                  </a:lnTo>
                  <a:close/>
                  <a:moveTo>
                    <a:pt x="165" y="119"/>
                  </a:moveTo>
                  <a:lnTo>
                    <a:pt x="107" y="119"/>
                  </a:lnTo>
                  <a:lnTo>
                    <a:pt x="86" y="140"/>
                  </a:lnTo>
                  <a:lnTo>
                    <a:pt x="61" y="158"/>
                  </a:lnTo>
                  <a:lnTo>
                    <a:pt x="32" y="174"/>
                  </a:lnTo>
                  <a:lnTo>
                    <a:pt x="1" y="186"/>
                  </a:lnTo>
                  <a:lnTo>
                    <a:pt x="36" y="223"/>
                  </a:lnTo>
                  <a:lnTo>
                    <a:pt x="72" y="204"/>
                  </a:lnTo>
                  <a:lnTo>
                    <a:pt x="103" y="183"/>
                  </a:lnTo>
                  <a:lnTo>
                    <a:pt x="131" y="160"/>
                  </a:lnTo>
                  <a:lnTo>
                    <a:pt x="155" y="134"/>
                  </a:lnTo>
                  <a:lnTo>
                    <a:pt x="165" y="119"/>
                  </a:lnTo>
                  <a:close/>
                  <a:moveTo>
                    <a:pt x="320" y="0"/>
                  </a:moveTo>
                  <a:lnTo>
                    <a:pt x="271" y="0"/>
                  </a:lnTo>
                  <a:lnTo>
                    <a:pt x="271" y="95"/>
                  </a:lnTo>
                  <a:lnTo>
                    <a:pt x="186" y="95"/>
                  </a:lnTo>
                  <a:lnTo>
                    <a:pt x="186" y="136"/>
                  </a:lnTo>
                  <a:lnTo>
                    <a:pt x="271" y="136"/>
                  </a:lnTo>
                  <a:lnTo>
                    <a:pt x="271" y="213"/>
                  </a:lnTo>
                  <a:lnTo>
                    <a:pt x="320" y="213"/>
                  </a:lnTo>
                  <a:lnTo>
                    <a:pt x="320" y="0"/>
                  </a:lnTo>
                  <a:close/>
                  <a:moveTo>
                    <a:pt x="206" y="16"/>
                  </a:moveTo>
                  <a:lnTo>
                    <a:pt x="24" y="16"/>
                  </a:lnTo>
                  <a:lnTo>
                    <a:pt x="24" y="57"/>
                  </a:lnTo>
                  <a:lnTo>
                    <a:pt x="147" y="57"/>
                  </a:lnTo>
                  <a:lnTo>
                    <a:pt x="142" y="69"/>
                  </a:lnTo>
                  <a:lnTo>
                    <a:pt x="138" y="77"/>
                  </a:lnTo>
                  <a:lnTo>
                    <a:pt x="135" y="82"/>
                  </a:lnTo>
                  <a:lnTo>
                    <a:pt x="0" y="91"/>
                  </a:lnTo>
                  <a:lnTo>
                    <a:pt x="18" y="130"/>
                  </a:lnTo>
                  <a:lnTo>
                    <a:pt x="107" y="119"/>
                  </a:lnTo>
                  <a:lnTo>
                    <a:pt x="165" y="119"/>
                  </a:lnTo>
                  <a:lnTo>
                    <a:pt x="175" y="106"/>
                  </a:lnTo>
                  <a:lnTo>
                    <a:pt x="190" y="78"/>
                  </a:lnTo>
                  <a:lnTo>
                    <a:pt x="200" y="47"/>
                  </a:lnTo>
                  <a:lnTo>
                    <a:pt x="206" y="16"/>
                  </a:lnTo>
                  <a:close/>
                  <a:moveTo>
                    <a:pt x="1136" y="0"/>
                  </a:moveTo>
                  <a:lnTo>
                    <a:pt x="1088" y="0"/>
                  </a:lnTo>
                  <a:lnTo>
                    <a:pt x="1088" y="191"/>
                  </a:lnTo>
                  <a:lnTo>
                    <a:pt x="1136" y="191"/>
                  </a:lnTo>
                  <a:lnTo>
                    <a:pt x="1136" y="0"/>
                  </a:lnTo>
                  <a:close/>
                  <a:moveTo>
                    <a:pt x="715" y="0"/>
                  </a:moveTo>
                  <a:lnTo>
                    <a:pt x="665" y="0"/>
                  </a:lnTo>
                  <a:lnTo>
                    <a:pt x="665" y="377"/>
                  </a:lnTo>
                  <a:lnTo>
                    <a:pt x="715" y="377"/>
                  </a:lnTo>
                  <a:lnTo>
                    <a:pt x="715" y="188"/>
                  </a:lnTo>
                  <a:lnTo>
                    <a:pt x="774" y="188"/>
                  </a:lnTo>
                  <a:lnTo>
                    <a:pt x="774" y="147"/>
                  </a:lnTo>
                  <a:lnTo>
                    <a:pt x="715" y="147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sp>
          <p:nvSpPr>
            <p:cNvPr id="32" name="AutoShape 351">
              <a:extLst>
                <a:ext uri="{FF2B5EF4-FFF2-40B4-BE49-F238E27FC236}">
                  <a16:creationId xmlns:a16="http://schemas.microsoft.com/office/drawing/2014/main" id="{CBB9B8FB-1540-BE4B-9B92-7F1E7A2FC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4" y="1356"/>
              <a:ext cx="1146" cy="378"/>
            </a:xfrm>
            <a:custGeom>
              <a:avLst/>
              <a:gdLst>
                <a:gd name="T0" fmla="+- 0 6786 6514"/>
                <a:gd name="T1" fmla="*/ T0 w 1146"/>
                <a:gd name="T2" fmla="+- 0 1685 1357"/>
                <a:gd name="T3" fmla="*/ 1685 h 378"/>
                <a:gd name="T4" fmla="+- 0 6590 6514"/>
                <a:gd name="T5" fmla="*/ T4 w 1146"/>
                <a:gd name="T6" fmla="+- 0 1586 1357"/>
                <a:gd name="T7" fmla="*/ 1586 h 378"/>
                <a:gd name="T8" fmla="+- 0 6590 6514"/>
                <a:gd name="T9" fmla="*/ T8 w 1146"/>
                <a:gd name="T10" fmla="+- 0 1726 1357"/>
                <a:gd name="T11" fmla="*/ 1726 h 378"/>
                <a:gd name="T12" fmla="+- 0 7650 6514"/>
                <a:gd name="T13" fmla="*/ T12 w 1146"/>
                <a:gd name="T14" fmla="+- 0 1563 1357"/>
                <a:gd name="T15" fmla="*/ 1563 h 378"/>
                <a:gd name="T16" fmla="+- 0 7454 6514"/>
                <a:gd name="T17" fmla="*/ T16 w 1146"/>
                <a:gd name="T18" fmla="+- 0 1687 1357"/>
                <a:gd name="T19" fmla="*/ 1687 h 378"/>
                <a:gd name="T20" fmla="+- 0 7406 6514"/>
                <a:gd name="T21" fmla="*/ T20 w 1146"/>
                <a:gd name="T22" fmla="+- 0 1729 1357"/>
                <a:gd name="T23" fmla="*/ 1729 h 378"/>
                <a:gd name="T24" fmla="+- 0 7602 6514"/>
                <a:gd name="T25" fmla="*/ T24 w 1146"/>
                <a:gd name="T26" fmla="+- 0 1604 1357"/>
                <a:gd name="T27" fmla="*/ 1604 h 378"/>
                <a:gd name="T28" fmla="+- 0 6967 6514"/>
                <a:gd name="T29" fmla="*/ T28 w 1146"/>
                <a:gd name="T30" fmla="+- 0 1455 1357"/>
                <a:gd name="T31" fmla="*/ 1455 h 378"/>
                <a:gd name="T32" fmla="+- 0 7068 6514"/>
                <a:gd name="T33" fmla="*/ T32 w 1146"/>
                <a:gd name="T34" fmla="+- 0 1596 1357"/>
                <a:gd name="T35" fmla="*/ 1596 h 378"/>
                <a:gd name="T36" fmla="+- 0 7113 6514"/>
                <a:gd name="T37" fmla="*/ T36 w 1146"/>
                <a:gd name="T38" fmla="+- 0 1596 1357"/>
                <a:gd name="T39" fmla="*/ 1596 h 378"/>
                <a:gd name="T40" fmla="+- 0 7156 6514"/>
                <a:gd name="T41" fmla="*/ T40 w 1146"/>
                <a:gd name="T42" fmla="+- 0 1594 1357"/>
                <a:gd name="T43" fmla="*/ 1594 h 378"/>
                <a:gd name="T44" fmla="+- 0 7150 6514"/>
                <a:gd name="T45" fmla="*/ T44 w 1146"/>
                <a:gd name="T46" fmla="+- 0 1635 1357"/>
                <a:gd name="T47" fmla="*/ 1635 h 378"/>
                <a:gd name="T48" fmla="+- 0 7102 6514"/>
                <a:gd name="T49" fmla="*/ T48 w 1146"/>
                <a:gd name="T50" fmla="+- 0 1638 1357"/>
                <a:gd name="T51" fmla="*/ 1638 h 378"/>
                <a:gd name="T52" fmla="+- 0 6972 6514"/>
                <a:gd name="T53" fmla="*/ T52 w 1146"/>
                <a:gd name="T54" fmla="+- 0 1596 1357"/>
                <a:gd name="T55" fmla="*/ 1596 h 378"/>
                <a:gd name="T56" fmla="+- 0 7427 6514"/>
                <a:gd name="T57" fmla="*/ T56 w 1146"/>
                <a:gd name="T58" fmla="+- 0 1404 1357"/>
                <a:gd name="T59" fmla="*/ 1404 h 378"/>
                <a:gd name="T60" fmla="+- 0 7397 6514"/>
                <a:gd name="T61" fmla="*/ T60 w 1146"/>
                <a:gd name="T62" fmla="+- 0 1426 1357"/>
                <a:gd name="T63" fmla="*/ 1426 h 378"/>
                <a:gd name="T64" fmla="+- 0 7393 6514"/>
                <a:gd name="T65" fmla="*/ T64 w 1146"/>
                <a:gd name="T66" fmla="+- 0 1468 1357"/>
                <a:gd name="T67" fmla="*/ 1468 h 378"/>
                <a:gd name="T68" fmla="+- 0 7415 6514"/>
                <a:gd name="T69" fmla="*/ T68 w 1146"/>
                <a:gd name="T70" fmla="+- 0 1498 1357"/>
                <a:gd name="T71" fmla="*/ 1498 h 378"/>
                <a:gd name="T72" fmla="+- 0 7458 6514"/>
                <a:gd name="T73" fmla="*/ T72 w 1146"/>
                <a:gd name="T74" fmla="+- 0 1503 1357"/>
                <a:gd name="T75" fmla="*/ 1503 h 378"/>
                <a:gd name="T76" fmla="+- 0 7489 6514"/>
                <a:gd name="T77" fmla="*/ T76 w 1146"/>
                <a:gd name="T78" fmla="+- 0 1480 1357"/>
                <a:gd name="T79" fmla="*/ 1480 h 378"/>
                <a:gd name="T80" fmla="+- 0 7494 6514"/>
                <a:gd name="T81" fmla="*/ T80 w 1146"/>
                <a:gd name="T82" fmla="+- 0 1439 1357"/>
                <a:gd name="T83" fmla="*/ 1439 h 378"/>
                <a:gd name="T84" fmla="+- 0 7471 6514"/>
                <a:gd name="T85" fmla="*/ T84 w 1146"/>
                <a:gd name="T86" fmla="+- 0 1409 1357"/>
                <a:gd name="T87" fmla="*/ 1409 h 378"/>
                <a:gd name="T88" fmla="+- 0 6932 6514"/>
                <a:gd name="T89" fmla="*/ T88 w 1146"/>
                <a:gd name="T90" fmla="+- 0 1388 1357"/>
                <a:gd name="T91" fmla="*/ 1388 h 378"/>
                <a:gd name="T92" fmla="+- 0 6932 6514"/>
                <a:gd name="T93" fmla="*/ T92 w 1146"/>
                <a:gd name="T94" fmla="+- 0 1429 1357"/>
                <a:gd name="T95" fmla="*/ 1429 h 378"/>
                <a:gd name="T96" fmla="+- 0 6720 6514"/>
                <a:gd name="T97" fmla="*/ T96 w 1146"/>
                <a:gd name="T98" fmla="+- 0 1373 1357"/>
                <a:gd name="T99" fmla="*/ 1373 h 378"/>
                <a:gd name="T100" fmla="+- 0 6689 6514"/>
                <a:gd name="T101" fmla="*/ T100 w 1146"/>
                <a:gd name="T102" fmla="+- 0 1463 1357"/>
                <a:gd name="T103" fmla="*/ 1463 h 378"/>
                <a:gd name="T104" fmla="+- 0 6617 6514"/>
                <a:gd name="T105" fmla="*/ T104 w 1146"/>
                <a:gd name="T106" fmla="+- 0 1540 1357"/>
                <a:gd name="T107" fmla="*/ 1540 h 378"/>
                <a:gd name="T108" fmla="+- 0 6515 6514"/>
                <a:gd name="T109" fmla="*/ T108 w 1146"/>
                <a:gd name="T110" fmla="+- 0 1543 1357"/>
                <a:gd name="T111" fmla="*/ 1543 h 378"/>
                <a:gd name="T112" fmla="+- 0 6600 6514"/>
                <a:gd name="T113" fmla="*/ T112 w 1146"/>
                <a:gd name="T114" fmla="+- 0 1497 1357"/>
                <a:gd name="T115" fmla="*/ 1497 h 378"/>
                <a:gd name="T116" fmla="+- 0 6514 6514"/>
                <a:gd name="T117" fmla="*/ T116 w 1146"/>
                <a:gd name="T118" fmla="+- 0 1448 1357"/>
                <a:gd name="T119" fmla="*/ 1448 h 378"/>
                <a:gd name="T120" fmla="+- 0 6656 6514"/>
                <a:gd name="T121" fmla="*/ T120 w 1146"/>
                <a:gd name="T122" fmla="+- 0 1426 1357"/>
                <a:gd name="T123" fmla="*/ 1426 h 378"/>
                <a:gd name="T124" fmla="+- 0 6538 6514"/>
                <a:gd name="T125" fmla="*/ T124 w 1146"/>
                <a:gd name="T126" fmla="+- 0 1373 1357"/>
                <a:gd name="T127" fmla="*/ 1373 h 378"/>
                <a:gd name="T128" fmla="+- 0 7483 6514"/>
                <a:gd name="T129" fmla="*/ T128 w 1146"/>
                <a:gd name="T130" fmla="+- 0 1370 1357"/>
                <a:gd name="T131" fmla="*/ 1370 h 378"/>
                <a:gd name="T132" fmla="+- 0 7527 6514"/>
                <a:gd name="T133" fmla="*/ T132 w 1146"/>
                <a:gd name="T134" fmla="+- 0 1402 1357"/>
                <a:gd name="T135" fmla="*/ 1402 h 378"/>
                <a:gd name="T136" fmla="+- 0 7543 6514"/>
                <a:gd name="T137" fmla="*/ T136 w 1146"/>
                <a:gd name="T138" fmla="+- 0 1453 1357"/>
                <a:gd name="T139" fmla="*/ 1453 h 378"/>
                <a:gd name="T140" fmla="+- 0 7527 6514"/>
                <a:gd name="T141" fmla="*/ T140 w 1146"/>
                <a:gd name="T142" fmla="+- 0 1504 1357"/>
                <a:gd name="T143" fmla="*/ 1504 h 378"/>
                <a:gd name="T144" fmla="+- 0 7483 6514"/>
                <a:gd name="T145" fmla="*/ T144 w 1146"/>
                <a:gd name="T146" fmla="+- 0 1536 1357"/>
                <a:gd name="T147" fmla="*/ 1536 h 378"/>
                <a:gd name="T148" fmla="+- 0 7422 6514"/>
                <a:gd name="T149" fmla="*/ T148 w 1146"/>
                <a:gd name="T150" fmla="+- 0 1541 1357"/>
                <a:gd name="T151" fmla="*/ 1541 h 378"/>
                <a:gd name="T152" fmla="+- 0 7372 6514"/>
                <a:gd name="T153" fmla="*/ T152 w 1146"/>
                <a:gd name="T154" fmla="+- 0 1518 1357"/>
                <a:gd name="T155" fmla="*/ 1518 h 378"/>
                <a:gd name="T156" fmla="+- 0 7346 6514"/>
                <a:gd name="T157" fmla="*/ T156 w 1146"/>
                <a:gd name="T158" fmla="+- 0 1472 1357"/>
                <a:gd name="T159" fmla="*/ 1472 h 378"/>
                <a:gd name="T160" fmla="+- 0 7351 6514"/>
                <a:gd name="T161" fmla="*/ T160 w 1146"/>
                <a:gd name="T162" fmla="+- 0 1417 1357"/>
                <a:gd name="T163" fmla="*/ 1417 h 378"/>
                <a:gd name="T164" fmla="+- 0 7387 6514"/>
                <a:gd name="T165" fmla="*/ T164 w 1146"/>
                <a:gd name="T166" fmla="+- 0 1378 1357"/>
                <a:gd name="T167" fmla="*/ 1378 h 378"/>
                <a:gd name="T168" fmla="+- 0 7443 6514"/>
                <a:gd name="T169" fmla="*/ T168 w 1146"/>
                <a:gd name="T170" fmla="+- 0 1364 1357"/>
                <a:gd name="T171" fmla="*/ 1364 h 378"/>
                <a:gd name="T172" fmla="+- 0 7650 6514"/>
                <a:gd name="T173" fmla="*/ T172 w 1146"/>
                <a:gd name="T174" fmla="+- 0 1548 1357"/>
                <a:gd name="T175" fmla="*/ 1548 h 378"/>
                <a:gd name="T176" fmla="+- 0 7179 6514"/>
                <a:gd name="T177" fmla="*/ T176 w 1146"/>
                <a:gd name="T178" fmla="+- 0 1357 1357"/>
                <a:gd name="T179" fmla="*/ 1357 h 378"/>
                <a:gd name="T180" fmla="+- 0 7288 6514"/>
                <a:gd name="T181" fmla="*/ T180 w 1146"/>
                <a:gd name="T182" fmla="+- 0 1504 1357"/>
                <a:gd name="T183" fmla="*/ 1504 h 378"/>
                <a:gd name="T184" fmla="+- 0 7229 6514"/>
                <a:gd name="T185" fmla="*/ T184 w 1146"/>
                <a:gd name="T186" fmla="+- 0 1734 1357"/>
                <a:gd name="T187" fmla="*/ 1734 h 378"/>
                <a:gd name="T188" fmla="+- 0 6785 6514"/>
                <a:gd name="T189" fmla="*/ T188 w 1146"/>
                <a:gd name="T190" fmla="+- 0 1357 1357"/>
                <a:gd name="T191" fmla="*/ 1357 h 378"/>
                <a:gd name="T192" fmla="+- 0 6785 6514"/>
                <a:gd name="T193" fmla="*/ T192 w 1146"/>
                <a:gd name="T194" fmla="+- 0 1570 1357"/>
                <a:gd name="T195" fmla="*/ 1570 h 378"/>
                <a:gd name="T196" fmla="+- 0 6700 6514"/>
                <a:gd name="T197" fmla="*/ T196 w 1146"/>
                <a:gd name="T198" fmla="+- 0 1452 1357"/>
                <a:gd name="T199" fmla="*/ 1452 h 3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</a:cxnLst>
              <a:rect l="0" t="0" r="r" b="b"/>
              <a:pathLst>
                <a:path w="1146" h="378">
                  <a:moveTo>
                    <a:pt x="124" y="270"/>
                  </a:moveTo>
                  <a:lnTo>
                    <a:pt x="124" y="328"/>
                  </a:lnTo>
                  <a:lnTo>
                    <a:pt x="272" y="328"/>
                  </a:lnTo>
                  <a:lnTo>
                    <a:pt x="272" y="270"/>
                  </a:lnTo>
                  <a:lnTo>
                    <a:pt x="124" y="270"/>
                  </a:lnTo>
                  <a:close/>
                  <a:moveTo>
                    <a:pt x="76" y="229"/>
                  </a:moveTo>
                  <a:lnTo>
                    <a:pt x="320" y="229"/>
                  </a:lnTo>
                  <a:lnTo>
                    <a:pt x="320" y="369"/>
                  </a:lnTo>
                  <a:lnTo>
                    <a:pt x="76" y="369"/>
                  </a:lnTo>
                  <a:lnTo>
                    <a:pt x="76" y="229"/>
                  </a:lnTo>
                  <a:close/>
                  <a:moveTo>
                    <a:pt x="892" y="206"/>
                  </a:moveTo>
                  <a:lnTo>
                    <a:pt x="1136" y="206"/>
                  </a:lnTo>
                  <a:lnTo>
                    <a:pt x="1136" y="306"/>
                  </a:lnTo>
                  <a:lnTo>
                    <a:pt x="940" y="306"/>
                  </a:lnTo>
                  <a:lnTo>
                    <a:pt x="940" y="330"/>
                  </a:lnTo>
                  <a:lnTo>
                    <a:pt x="1146" y="330"/>
                  </a:lnTo>
                  <a:lnTo>
                    <a:pt x="1146" y="372"/>
                  </a:lnTo>
                  <a:lnTo>
                    <a:pt x="892" y="372"/>
                  </a:lnTo>
                  <a:lnTo>
                    <a:pt x="892" y="269"/>
                  </a:lnTo>
                  <a:lnTo>
                    <a:pt x="1088" y="269"/>
                  </a:lnTo>
                  <a:lnTo>
                    <a:pt x="1088" y="247"/>
                  </a:lnTo>
                  <a:lnTo>
                    <a:pt x="892" y="247"/>
                  </a:lnTo>
                  <a:lnTo>
                    <a:pt x="892" y="206"/>
                  </a:lnTo>
                  <a:close/>
                  <a:moveTo>
                    <a:pt x="453" y="98"/>
                  </a:moveTo>
                  <a:lnTo>
                    <a:pt x="501" y="98"/>
                  </a:lnTo>
                  <a:lnTo>
                    <a:pt x="504" y="239"/>
                  </a:lnTo>
                  <a:lnTo>
                    <a:pt x="554" y="239"/>
                  </a:lnTo>
                  <a:lnTo>
                    <a:pt x="557" y="98"/>
                  </a:lnTo>
                  <a:lnTo>
                    <a:pt x="605" y="98"/>
                  </a:lnTo>
                  <a:lnTo>
                    <a:pt x="599" y="239"/>
                  </a:lnTo>
                  <a:lnTo>
                    <a:pt x="616" y="239"/>
                  </a:lnTo>
                  <a:lnTo>
                    <a:pt x="630" y="239"/>
                  </a:lnTo>
                  <a:lnTo>
                    <a:pt x="642" y="237"/>
                  </a:lnTo>
                  <a:lnTo>
                    <a:pt x="651" y="235"/>
                  </a:lnTo>
                  <a:lnTo>
                    <a:pt x="655" y="275"/>
                  </a:lnTo>
                  <a:lnTo>
                    <a:pt x="636" y="278"/>
                  </a:lnTo>
                  <a:lnTo>
                    <a:pt x="619" y="280"/>
                  </a:lnTo>
                  <a:lnTo>
                    <a:pt x="603" y="281"/>
                  </a:lnTo>
                  <a:lnTo>
                    <a:pt x="588" y="281"/>
                  </a:lnTo>
                  <a:lnTo>
                    <a:pt x="404" y="281"/>
                  </a:lnTo>
                  <a:lnTo>
                    <a:pt x="404" y="239"/>
                  </a:lnTo>
                  <a:lnTo>
                    <a:pt x="458" y="239"/>
                  </a:lnTo>
                  <a:lnTo>
                    <a:pt x="453" y="98"/>
                  </a:lnTo>
                  <a:close/>
                  <a:moveTo>
                    <a:pt x="929" y="47"/>
                  </a:moveTo>
                  <a:lnTo>
                    <a:pt x="913" y="47"/>
                  </a:lnTo>
                  <a:lnTo>
                    <a:pt x="900" y="52"/>
                  </a:lnTo>
                  <a:lnTo>
                    <a:pt x="892" y="60"/>
                  </a:lnTo>
                  <a:lnTo>
                    <a:pt x="883" y="69"/>
                  </a:lnTo>
                  <a:lnTo>
                    <a:pt x="879" y="81"/>
                  </a:lnTo>
                  <a:lnTo>
                    <a:pt x="879" y="96"/>
                  </a:lnTo>
                  <a:lnTo>
                    <a:pt x="879" y="111"/>
                  </a:lnTo>
                  <a:lnTo>
                    <a:pt x="883" y="123"/>
                  </a:lnTo>
                  <a:lnTo>
                    <a:pt x="892" y="132"/>
                  </a:lnTo>
                  <a:lnTo>
                    <a:pt x="901" y="141"/>
                  </a:lnTo>
                  <a:lnTo>
                    <a:pt x="914" y="146"/>
                  </a:lnTo>
                  <a:lnTo>
                    <a:pt x="929" y="146"/>
                  </a:lnTo>
                  <a:lnTo>
                    <a:pt x="944" y="146"/>
                  </a:lnTo>
                  <a:lnTo>
                    <a:pt x="957" y="141"/>
                  </a:lnTo>
                  <a:lnTo>
                    <a:pt x="966" y="132"/>
                  </a:lnTo>
                  <a:lnTo>
                    <a:pt x="975" y="123"/>
                  </a:lnTo>
                  <a:lnTo>
                    <a:pt x="980" y="111"/>
                  </a:lnTo>
                  <a:lnTo>
                    <a:pt x="980" y="96"/>
                  </a:lnTo>
                  <a:lnTo>
                    <a:pt x="980" y="82"/>
                  </a:lnTo>
                  <a:lnTo>
                    <a:pt x="975" y="70"/>
                  </a:lnTo>
                  <a:lnTo>
                    <a:pt x="966" y="61"/>
                  </a:lnTo>
                  <a:lnTo>
                    <a:pt x="957" y="52"/>
                  </a:lnTo>
                  <a:lnTo>
                    <a:pt x="944" y="47"/>
                  </a:lnTo>
                  <a:lnTo>
                    <a:pt x="929" y="47"/>
                  </a:lnTo>
                  <a:close/>
                  <a:moveTo>
                    <a:pt x="418" y="31"/>
                  </a:moveTo>
                  <a:lnTo>
                    <a:pt x="639" y="31"/>
                  </a:lnTo>
                  <a:lnTo>
                    <a:pt x="639" y="72"/>
                  </a:lnTo>
                  <a:lnTo>
                    <a:pt x="418" y="72"/>
                  </a:lnTo>
                  <a:lnTo>
                    <a:pt x="418" y="31"/>
                  </a:lnTo>
                  <a:close/>
                  <a:moveTo>
                    <a:pt x="24" y="16"/>
                  </a:moveTo>
                  <a:lnTo>
                    <a:pt x="206" y="16"/>
                  </a:lnTo>
                  <a:lnTo>
                    <a:pt x="200" y="47"/>
                  </a:lnTo>
                  <a:lnTo>
                    <a:pt x="190" y="78"/>
                  </a:lnTo>
                  <a:lnTo>
                    <a:pt x="175" y="106"/>
                  </a:lnTo>
                  <a:lnTo>
                    <a:pt x="155" y="134"/>
                  </a:lnTo>
                  <a:lnTo>
                    <a:pt x="131" y="160"/>
                  </a:lnTo>
                  <a:lnTo>
                    <a:pt x="103" y="183"/>
                  </a:lnTo>
                  <a:lnTo>
                    <a:pt x="72" y="204"/>
                  </a:lnTo>
                  <a:lnTo>
                    <a:pt x="36" y="223"/>
                  </a:lnTo>
                  <a:lnTo>
                    <a:pt x="1" y="186"/>
                  </a:lnTo>
                  <a:lnTo>
                    <a:pt x="32" y="174"/>
                  </a:lnTo>
                  <a:lnTo>
                    <a:pt x="61" y="158"/>
                  </a:lnTo>
                  <a:lnTo>
                    <a:pt x="86" y="140"/>
                  </a:lnTo>
                  <a:lnTo>
                    <a:pt x="107" y="119"/>
                  </a:lnTo>
                  <a:lnTo>
                    <a:pt x="18" y="130"/>
                  </a:lnTo>
                  <a:lnTo>
                    <a:pt x="0" y="91"/>
                  </a:lnTo>
                  <a:lnTo>
                    <a:pt x="135" y="82"/>
                  </a:lnTo>
                  <a:lnTo>
                    <a:pt x="138" y="77"/>
                  </a:lnTo>
                  <a:lnTo>
                    <a:pt x="142" y="69"/>
                  </a:lnTo>
                  <a:lnTo>
                    <a:pt x="147" y="57"/>
                  </a:lnTo>
                  <a:lnTo>
                    <a:pt x="24" y="57"/>
                  </a:lnTo>
                  <a:lnTo>
                    <a:pt x="24" y="16"/>
                  </a:lnTo>
                  <a:close/>
                  <a:moveTo>
                    <a:pt x="929" y="7"/>
                  </a:moveTo>
                  <a:lnTo>
                    <a:pt x="950" y="8"/>
                  </a:lnTo>
                  <a:lnTo>
                    <a:pt x="969" y="13"/>
                  </a:lnTo>
                  <a:lnTo>
                    <a:pt x="986" y="21"/>
                  </a:lnTo>
                  <a:lnTo>
                    <a:pt x="1001" y="32"/>
                  </a:lnTo>
                  <a:lnTo>
                    <a:pt x="1013" y="45"/>
                  </a:lnTo>
                  <a:lnTo>
                    <a:pt x="1022" y="61"/>
                  </a:lnTo>
                  <a:lnTo>
                    <a:pt x="1027" y="78"/>
                  </a:lnTo>
                  <a:lnTo>
                    <a:pt x="1029" y="96"/>
                  </a:lnTo>
                  <a:lnTo>
                    <a:pt x="1027" y="115"/>
                  </a:lnTo>
                  <a:lnTo>
                    <a:pt x="1022" y="132"/>
                  </a:lnTo>
                  <a:lnTo>
                    <a:pt x="1013" y="147"/>
                  </a:lnTo>
                  <a:lnTo>
                    <a:pt x="1001" y="161"/>
                  </a:lnTo>
                  <a:lnTo>
                    <a:pt x="986" y="172"/>
                  </a:lnTo>
                  <a:lnTo>
                    <a:pt x="969" y="179"/>
                  </a:lnTo>
                  <a:lnTo>
                    <a:pt x="950" y="184"/>
                  </a:lnTo>
                  <a:lnTo>
                    <a:pt x="929" y="186"/>
                  </a:lnTo>
                  <a:lnTo>
                    <a:pt x="908" y="184"/>
                  </a:lnTo>
                  <a:lnTo>
                    <a:pt x="889" y="179"/>
                  </a:lnTo>
                  <a:lnTo>
                    <a:pt x="872" y="172"/>
                  </a:lnTo>
                  <a:lnTo>
                    <a:pt x="858" y="161"/>
                  </a:lnTo>
                  <a:lnTo>
                    <a:pt x="846" y="148"/>
                  </a:lnTo>
                  <a:lnTo>
                    <a:pt x="837" y="132"/>
                  </a:lnTo>
                  <a:lnTo>
                    <a:pt x="832" y="115"/>
                  </a:lnTo>
                  <a:lnTo>
                    <a:pt x="830" y="96"/>
                  </a:lnTo>
                  <a:lnTo>
                    <a:pt x="832" y="77"/>
                  </a:lnTo>
                  <a:lnTo>
                    <a:pt x="837" y="60"/>
                  </a:lnTo>
                  <a:lnTo>
                    <a:pt x="846" y="45"/>
                  </a:lnTo>
                  <a:lnTo>
                    <a:pt x="858" y="32"/>
                  </a:lnTo>
                  <a:lnTo>
                    <a:pt x="873" y="21"/>
                  </a:lnTo>
                  <a:lnTo>
                    <a:pt x="889" y="13"/>
                  </a:lnTo>
                  <a:lnTo>
                    <a:pt x="908" y="8"/>
                  </a:lnTo>
                  <a:lnTo>
                    <a:pt x="929" y="7"/>
                  </a:lnTo>
                  <a:close/>
                  <a:moveTo>
                    <a:pt x="1088" y="0"/>
                  </a:moveTo>
                  <a:lnTo>
                    <a:pt x="1136" y="0"/>
                  </a:lnTo>
                  <a:lnTo>
                    <a:pt x="1136" y="191"/>
                  </a:lnTo>
                  <a:lnTo>
                    <a:pt x="1088" y="191"/>
                  </a:lnTo>
                  <a:lnTo>
                    <a:pt x="1088" y="0"/>
                  </a:lnTo>
                  <a:close/>
                  <a:moveTo>
                    <a:pt x="665" y="0"/>
                  </a:moveTo>
                  <a:lnTo>
                    <a:pt x="715" y="0"/>
                  </a:lnTo>
                  <a:lnTo>
                    <a:pt x="715" y="147"/>
                  </a:lnTo>
                  <a:lnTo>
                    <a:pt x="774" y="147"/>
                  </a:lnTo>
                  <a:lnTo>
                    <a:pt x="774" y="188"/>
                  </a:lnTo>
                  <a:lnTo>
                    <a:pt x="715" y="188"/>
                  </a:lnTo>
                  <a:lnTo>
                    <a:pt x="715" y="377"/>
                  </a:lnTo>
                  <a:lnTo>
                    <a:pt x="665" y="377"/>
                  </a:lnTo>
                  <a:lnTo>
                    <a:pt x="665" y="0"/>
                  </a:lnTo>
                  <a:close/>
                  <a:moveTo>
                    <a:pt x="271" y="0"/>
                  </a:moveTo>
                  <a:lnTo>
                    <a:pt x="320" y="0"/>
                  </a:lnTo>
                  <a:lnTo>
                    <a:pt x="320" y="213"/>
                  </a:lnTo>
                  <a:lnTo>
                    <a:pt x="271" y="213"/>
                  </a:lnTo>
                  <a:lnTo>
                    <a:pt x="271" y="136"/>
                  </a:lnTo>
                  <a:lnTo>
                    <a:pt x="186" y="136"/>
                  </a:lnTo>
                  <a:lnTo>
                    <a:pt x="186" y="95"/>
                  </a:lnTo>
                  <a:lnTo>
                    <a:pt x="271" y="95"/>
                  </a:lnTo>
                  <a:lnTo>
                    <a:pt x="271" y="0"/>
                  </a:lnTo>
                  <a:close/>
                </a:path>
              </a:pathLst>
            </a:custGeom>
            <a:noFill/>
            <a:ln w="9144">
              <a:solidFill>
                <a:srgbClr val="4F81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pic>
          <p:nvPicPr>
            <p:cNvPr id="33" name="Picture 350">
              <a:extLst>
                <a:ext uri="{FF2B5EF4-FFF2-40B4-BE49-F238E27FC236}">
                  <a16:creationId xmlns:a16="http://schemas.microsoft.com/office/drawing/2014/main" id="{D46616C0-B60B-974D-96B4-F1C9FDAFF070}"/>
                </a:ext>
              </a:extLst>
            </p:cNvPr>
            <p:cNvPicPr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1" y="1746"/>
              <a:ext cx="1233" cy="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AutoShape 349">
              <a:extLst>
                <a:ext uri="{FF2B5EF4-FFF2-40B4-BE49-F238E27FC236}">
                  <a16:creationId xmlns:a16="http://schemas.microsoft.com/office/drawing/2014/main" id="{7AC6ACD8-430C-144E-BD61-EB38F0118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" y="1785"/>
              <a:ext cx="1160" cy="370"/>
            </a:xfrm>
            <a:custGeom>
              <a:avLst/>
              <a:gdLst>
                <a:gd name="T0" fmla="+- 0 8768 8701"/>
                <a:gd name="T1" fmla="*/ T0 w 1160"/>
                <a:gd name="T2" fmla="+- 0 2155 1785"/>
                <a:gd name="T3" fmla="*/ 2155 h 370"/>
                <a:gd name="T4" fmla="+- 0 8816 8701"/>
                <a:gd name="T5" fmla="*/ T4 w 1160"/>
                <a:gd name="T6" fmla="+- 0 2115 1785"/>
                <a:gd name="T7" fmla="*/ 2115 h 370"/>
                <a:gd name="T8" fmla="+- 0 9012 8701"/>
                <a:gd name="T9" fmla="*/ T8 w 1160"/>
                <a:gd name="T10" fmla="+- 0 2043 1785"/>
                <a:gd name="T11" fmla="*/ 2043 h 370"/>
                <a:gd name="T12" fmla="+- 0 9012 8701"/>
                <a:gd name="T13" fmla="*/ T12 w 1160"/>
                <a:gd name="T14" fmla="+- 0 2084 1785"/>
                <a:gd name="T15" fmla="*/ 2084 h 370"/>
                <a:gd name="T16" fmla="+- 0 9012 8701"/>
                <a:gd name="T17" fmla="*/ T16 w 1160"/>
                <a:gd name="T18" fmla="+- 0 2115 1785"/>
                <a:gd name="T19" fmla="*/ 2115 h 370"/>
                <a:gd name="T20" fmla="+- 0 8964 8701"/>
                <a:gd name="T21" fmla="*/ T20 w 1160"/>
                <a:gd name="T22" fmla="+- 0 2004 1785"/>
                <a:gd name="T23" fmla="*/ 2004 h 370"/>
                <a:gd name="T24" fmla="+- 0 9012 8701"/>
                <a:gd name="T25" fmla="*/ T24 w 1160"/>
                <a:gd name="T26" fmla="+- 0 2004 1785"/>
                <a:gd name="T27" fmla="*/ 2004 h 370"/>
                <a:gd name="T28" fmla="+- 0 9510 8701"/>
                <a:gd name="T29" fmla="*/ T28 w 1160"/>
                <a:gd name="T30" fmla="+- 0 2107 1785"/>
                <a:gd name="T31" fmla="*/ 2107 h 370"/>
                <a:gd name="T32" fmla="+- 0 9012 8701"/>
                <a:gd name="T33" fmla="*/ T32 w 1160"/>
                <a:gd name="T34" fmla="+- 0 1906 1785"/>
                <a:gd name="T35" fmla="*/ 1906 h 370"/>
                <a:gd name="T36" fmla="+- 0 9012 8701"/>
                <a:gd name="T37" fmla="*/ T36 w 1160"/>
                <a:gd name="T38" fmla="+- 0 1988 1785"/>
                <a:gd name="T39" fmla="*/ 1988 h 370"/>
                <a:gd name="T40" fmla="+- 0 8779 8701"/>
                <a:gd name="T41" fmla="*/ T40 w 1160"/>
                <a:gd name="T42" fmla="+- 0 1791 1785"/>
                <a:gd name="T43" fmla="*/ 1791 h 370"/>
                <a:gd name="T44" fmla="+- 0 8729 8701"/>
                <a:gd name="T45" fmla="*/ T44 w 1160"/>
                <a:gd name="T46" fmla="+- 0 1817 1785"/>
                <a:gd name="T47" fmla="*/ 1817 h 370"/>
                <a:gd name="T48" fmla="+- 0 8703 8701"/>
                <a:gd name="T49" fmla="*/ T48 w 1160"/>
                <a:gd name="T50" fmla="+- 0 1865 1785"/>
                <a:gd name="T51" fmla="*/ 1865 h 370"/>
                <a:gd name="T52" fmla="+- 0 8708 8701"/>
                <a:gd name="T53" fmla="*/ T52 w 1160"/>
                <a:gd name="T54" fmla="+- 0 1922 1785"/>
                <a:gd name="T55" fmla="*/ 1922 h 370"/>
                <a:gd name="T56" fmla="+- 0 8744 8701"/>
                <a:gd name="T57" fmla="*/ T56 w 1160"/>
                <a:gd name="T58" fmla="+- 0 1964 1785"/>
                <a:gd name="T59" fmla="*/ 1964 h 370"/>
                <a:gd name="T60" fmla="+- 0 8800 8701"/>
                <a:gd name="T61" fmla="*/ T60 w 1160"/>
                <a:gd name="T62" fmla="+- 0 1979 1785"/>
                <a:gd name="T63" fmla="*/ 1979 h 370"/>
                <a:gd name="T64" fmla="+- 0 8849 8701"/>
                <a:gd name="T65" fmla="*/ T64 w 1160"/>
                <a:gd name="T66" fmla="+- 0 1968 1785"/>
                <a:gd name="T67" fmla="*/ 1968 h 370"/>
                <a:gd name="T68" fmla="+- 0 8882 8701"/>
                <a:gd name="T69" fmla="*/ T68 w 1160"/>
                <a:gd name="T70" fmla="+- 0 1939 1785"/>
                <a:gd name="T71" fmla="*/ 1939 h 370"/>
                <a:gd name="T72" fmla="+- 0 8779 8701"/>
                <a:gd name="T73" fmla="*/ T72 w 1160"/>
                <a:gd name="T74" fmla="+- 0 1935 1785"/>
                <a:gd name="T75" fmla="*/ 1935 h 370"/>
                <a:gd name="T76" fmla="+- 0 8757 8701"/>
                <a:gd name="T77" fmla="*/ T76 w 1160"/>
                <a:gd name="T78" fmla="+- 0 1915 1785"/>
                <a:gd name="T79" fmla="*/ 1915 h 370"/>
                <a:gd name="T80" fmla="+- 0 8749 8701"/>
                <a:gd name="T81" fmla="*/ T80 w 1160"/>
                <a:gd name="T82" fmla="+- 0 1884 1785"/>
                <a:gd name="T83" fmla="*/ 1884 h 370"/>
                <a:gd name="T84" fmla="+- 0 8757 8701"/>
                <a:gd name="T85" fmla="*/ T84 w 1160"/>
                <a:gd name="T86" fmla="+- 0 1853 1785"/>
                <a:gd name="T87" fmla="*/ 1853 h 370"/>
                <a:gd name="T88" fmla="+- 0 8784 8701"/>
                <a:gd name="T89" fmla="*/ T88 w 1160"/>
                <a:gd name="T90" fmla="+- 0 1830 1785"/>
                <a:gd name="T91" fmla="*/ 1830 h 370"/>
                <a:gd name="T92" fmla="+- 0 8863 8701"/>
                <a:gd name="T93" fmla="*/ T92 w 1160"/>
                <a:gd name="T94" fmla="+- 0 1810 1785"/>
                <a:gd name="T95" fmla="*/ 1810 h 370"/>
                <a:gd name="T96" fmla="+- 0 8817 8701"/>
                <a:gd name="T97" fmla="*/ T96 w 1160"/>
                <a:gd name="T98" fmla="+- 0 1791 1785"/>
                <a:gd name="T99" fmla="*/ 1791 h 370"/>
                <a:gd name="T100" fmla="+- 0 8800 8701"/>
                <a:gd name="T101" fmla="*/ T100 w 1160"/>
                <a:gd name="T102" fmla="+- 0 1830 1785"/>
                <a:gd name="T103" fmla="*/ 1830 h 370"/>
                <a:gd name="T104" fmla="+- 0 8829 8701"/>
                <a:gd name="T105" fmla="*/ T104 w 1160"/>
                <a:gd name="T106" fmla="+- 0 1839 1785"/>
                <a:gd name="T107" fmla="*/ 1839 h 370"/>
                <a:gd name="T108" fmla="+- 0 8848 8701"/>
                <a:gd name="T109" fmla="*/ T108 w 1160"/>
                <a:gd name="T110" fmla="+- 0 1863 1785"/>
                <a:gd name="T111" fmla="*/ 1863 h 370"/>
                <a:gd name="T112" fmla="+- 0 8850 8701"/>
                <a:gd name="T113" fmla="*/ T112 w 1160"/>
                <a:gd name="T114" fmla="+- 0 1896 1785"/>
                <a:gd name="T115" fmla="*/ 1896 h 370"/>
                <a:gd name="T116" fmla="+- 0 8843 8701"/>
                <a:gd name="T117" fmla="*/ T116 w 1160"/>
                <a:gd name="T118" fmla="+- 0 1915 1785"/>
                <a:gd name="T119" fmla="*/ 1915 h 370"/>
                <a:gd name="T120" fmla="+- 0 8821 8701"/>
                <a:gd name="T121" fmla="*/ T120 w 1160"/>
                <a:gd name="T122" fmla="+- 0 1935 1785"/>
                <a:gd name="T123" fmla="*/ 1935 h 370"/>
                <a:gd name="T124" fmla="+- 0 8882 8701"/>
                <a:gd name="T125" fmla="*/ T124 w 1160"/>
                <a:gd name="T126" fmla="+- 0 1939 1785"/>
                <a:gd name="T127" fmla="*/ 1939 h 370"/>
                <a:gd name="T128" fmla="+- 0 8897 8701"/>
                <a:gd name="T129" fmla="*/ T128 w 1160"/>
                <a:gd name="T130" fmla="+- 0 1906 1785"/>
                <a:gd name="T131" fmla="*/ 1906 h 370"/>
                <a:gd name="T132" fmla="+- 0 8898 8701"/>
                <a:gd name="T133" fmla="*/ T132 w 1160"/>
                <a:gd name="T134" fmla="+- 0 1864 1785"/>
                <a:gd name="T135" fmla="*/ 1864 h 370"/>
                <a:gd name="T136" fmla="+- 0 8883 8701"/>
                <a:gd name="T137" fmla="*/ T136 w 1160"/>
                <a:gd name="T138" fmla="+- 0 1830 1785"/>
                <a:gd name="T139" fmla="*/ 1830 h 370"/>
                <a:gd name="T140" fmla="+- 0 8964 8701"/>
                <a:gd name="T141" fmla="*/ T140 w 1160"/>
                <a:gd name="T142" fmla="+- 0 1864 1785"/>
                <a:gd name="T143" fmla="*/ 1864 h 370"/>
                <a:gd name="T144" fmla="+- 0 9805 8701"/>
                <a:gd name="T145" fmla="*/ T144 w 1160"/>
                <a:gd name="T146" fmla="+- 0 1819 1785"/>
                <a:gd name="T147" fmla="*/ 1819 h 370"/>
                <a:gd name="T148" fmla="+- 0 9810 8701"/>
                <a:gd name="T149" fmla="*/ T148 w 1160"/>
                <a:gd name="T150" fmla="+- 0 1991 1785"/>
                <a:gd name="T151" fmla="*/ 1991 h 370"/>
                <a:gd name="T152" fmla="+- 0 9615 8701"/>
                <a:gd name="T153" fmla="*/ T152 w 1160"/>
                <a:gd name="T154" fmla="+- 0 1859 1785"/>
                <a:gd name="T155" fmla="*/ 1859 h 370"/>
                <a:gd name="T156" fmla="+- 0 9450 8701"/>
                <a:gd name="T157" fmla="*/ T156 w 1160"/>
                <a:gd name="T158" fmla="+- 0 2071 1785"/>
                <a:gd name="T159" fmla="*/ 2071 h 370"/>
                <a:gd name="T160" fmla="+- 0 9450 8701"/>
                <a:gd name="T161" fmla="*/ T160 w 1160"/>
                <a:gd name="T162" fmla="+- 0 2112 1785"/>
                <a:gd name="T163" fmla="*/ 2112 h 370"/>
                <a:gd name="T164" fmla="+- 0 9250 8701"/>
                <a:gd name="T165" fmla="*/ T164 w 1160"/>
                <a:gd name="T166" fmla="+- 0 2018 1785"/>
                <a:gd name="T167" fmla="*/ 2018 h 370"/>
                <a:gd name="T168" fmla="+- 0 9299 8701"/>
                <a:gd name="T169" fmla="*/ T168 w 1160"/>
                <a:gd name="T170" fmla="+- 0 2018 1785"/>
                <a:gd name="T171" fmla="*/ 2018 h 370"/>
                <a:gd name="T172" fmla="+- 0 9150 8701"/>
                <a:gd name="T173" fmla="*/ T172 w 1160"/>
                <a:gd name="T174" fmla="+- 0 1859 1785"/>
                <a:gd name="T175" fmla="*/ 1859 h 370"/>
                <a:gd name="T176" fmla="+- 0 9149 8701"/>
                <a:gd name="T177" fmla="*/ T176 w 1160"/>
                <a:gd name="T178" fmla="+- 0 1897 1785"/>
                <a:gd name="T179" fmla="*/ 1897 h 370"/>
                <a:gd name="T180" fmla="+- 0 9409 8701"/>
                <a:gd name="T181" fmla="*/ T180 w 1160"/>
                <a:gd name="T182" fmla="+- 0 1978 1785"/>
                <a:gd name="T183" fmla="*/ 1978 h 370"/>
                <a:gd name="T184" fmla="+- 0 9399 8701"/>
                <a:gd name="T185" fmla="*/ T184 w 1160"/>
                <a:gd name="T186" fmla="+- 0 1936 1785"/>
                <a:gd name="T187" fmla="*/ 1936 h 37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</a:cxnLst>
              <a:rect l="0" t="0" r="r" b="b"/>
              <a:pathLst>
                <a:path w="1160" h="370">
                  <a:moveTo>
                    <a:pt x="115" y="219"/>
                  </a:moveTo>
                  <a:lnTo>
                    <a:pt x="67" y="219"/>
                  </a:lnTo>
                  <a:lnTo>
                    <a:pt x="67" y="370"/>
                  </a:lnTo>
                  <a:lnTo>
                    <a:pt x="311" y="370"/>
                  </a:lnTo>
                  <a:lnTo>
                    <a:pt x="311" y="330"/>
                  </a:lnTo>
                  <a:lnTo>
                    <a:pt x="115" y="330"/>
                  </a:lnTo>
                  <a:lnTo>
                    <a:pt x="115" y="299"/>
                  </a:lnTo>
                  <a:lnTo>
                    <a:pt x="311" y="299"/>
                  </a:lnTo>
                  <a:lnTo>
                    <a:pt x="311" y="258"/>
                  </a:lnTo>
                  <a:lnTo>
                    <a:pt x="115" y="258"/>
                  </a:lnTo>
                  <a:lnTo>
                    <a:pt x="115" y="219"/>
                  </a:lnTo>
                  <a:close/>
                  <a:moveTo>
                    <a:pt x="311" y="299"/>
                  </a:moveTo>
                  <a:lnTo>
                    <a:pt x="263" y="299"/>
                  </a:lnTo>
                  <a:lnTo>
                    <a:pt x="263" y="330"/>
                  </a:lnTo>
                  <a:lnTo>
                    <a:pt x="311" y="330"/>
                  </a:lnTo>
                  <a:lnTo>
                    <a:pt x="311" y="299"/>
                  </a:lnTo>
                  <a:close/>
                  <a:moveTo>
                    <a:pt x="311" y="219"/>
                  </a:moveTo>
                  <a:lnTo>
                    <a:pt x="263" y="219"/>
                  </a:lnTo>
                  <a:lnTo>
                    <a:pt x="263" y="258"/>
                  </a:lnTo>
                  <a:lnTo>
                    <a:pt x="311" y="258"/>
                  </a:lnTo>
                  <a:lnTo>
                    <a:pt x="311" y="219"/>
                  </a:lnTo>
                  <a:close/>
                  <a:moveTo>
                    <a:pt x="1159" y="281"/>
                  </a:moveTo>
                  <a:lnTo>
                    <a:pt x="809" y="281"/>
                  </a:lnTo>
                  <a:lnTo>
                    <a:pt x="809" y="322"/>
                  </a:lnTo>
                  <a:lnTo>
                    <a:pt x="1159" y="322"/>
                  </a:lnTo>
                  <a:lnTo>
                    <a:pt x="1159" y="281"/>
                  </a:lnTo>
                  <a:close/>
                  <a:moveTo>
                    <a:pt x="311" y="121"/>
                  </a:moveTo>
                  <a:lnTo>
                    <a:pt x="263" y="121"/>
                  </a:lnTo>
                  <a:lnTo>
                    <a:pt x="263" y="203"/>
                  </a:lnTo>
                  <a:lnTo>
                    <a:pt x="311" y="203"/>
                  </a:lnTo>
                  <a:lnTo>
                    <a:pt x="311" y="121"/>
                  </a:lnTo>
                  <a:close/>
                  <a:moveTo>
                    <a:pt x="99" y="4"/>
                  </a:moveTo>
                  <a:lnTo>
                    <a:pt x="78" y="6"/>
                  </a:lnTo>
                  <a:lnTo>
                    <a:pt x="60" y="11"/>
                  </a:lnTo>
                  <a:lnTo>
                    <a:pt x="43" y="20"/>
                  </a:lnTo>
                  <a:lnTo>
                    <a:pt x="28" y="32"/>
                  </a:lnTo>
                  <a:lnTo>
                    <a:pt x="16" y="46"/>
                  </a:lnTo>
                  <a:lnTo>
                    <a:pt x="7" y="62"/>
                  </a:lnTo>
                  <a:lnTo>
                    <a:pt x="2" y="80"/>
                  </a:lnTo>
                  <a:lnTo>
                    <a:pt x="0" y="99"/>
                  </a:lnTo>
                  <a:lnTo>
                    <a:pt x="2" y="119"/>
                  </a:lnTo>
                  <a:lnTo>
                    <a:pt x="7" y="137"/>
                  </a:lnTo>
                  <a:lnTo>
                    <a:pt x="16" y="153"/>
                  </a:lnTo>
                  <a:lnTo>
                    <a:pt x="28" y="167"/>
                  </a:lnTo>
                  <a:lnTo>
                    <a:pt x="43" y="179"/>
                  </a:lnTo>
                  <a:lnTo>
                    <a:pt x="60" y="187"/>
                  </a:lnTo>
                  <a:lnTo>
                    <a:pt x="79" y="192"/>
                  </a:lnTo>
                  <a:lnTo>
                    <a:pt x="99" y="194"/>
                  </a:lnTo>
                  <a:lnTo>
                    <a:pt x="116" y="193"/>
                  </a:lnTo>
                  <a:lnTo>
                    <a:pt x="133" y="189"/>
                  </a:lnTo>
                  <a:lnTo>
                    <a:pt x="148" y="183"/>
                  </a:lnTo>
                  <a:lnTo>
                    <a:pt x="162" y="174"/>
                  </a:lnTo>
                  <a:lnTo>
                    <a:pt x="174" y="163"/>
                  </a:lnTo>
                  <a:lnTo>
                    <a:pt x="181" y="154"/>
                  </a:lnTo>
                  <a:lnTo>
                    <a:pt x="99" y="154"/>
                  </a:lnTo>
                  <a:lnTo>
                    <a:pt x="88" y="153"/>
                  </a:lnTo>
                  <a:lnTo>
                    <a:pt x="78" y="150"/>
                  </a:lnTo>
                  <a:lnTo>
                    <a:pt x="69" y="145"/>
                  </a:lnTo>
                  <a:lnTo>
                    <a:pt x="62" y="139"/>
                  </a:lnTo>
                  <a:lnTo>
                    <a:pt x="56" y="130"/>
                  </a:lnTo>
                  <a:lnTo>
                    <a:pt x="51" y="121"/>
                  </a:lnTo>
                  <a:lnTo>
                    <a:pt x="49" y="111"/>
                  </a:lnTo>
                  <a:lnTo>
                    <a:pt x="48" y="99"/>
                  </a:lnTo>
                  <a:lnTo>
                    <a:pt x="49" y="88"/>
                  </a:lnTo>
                  <a:lnTo>
                    <a:pt x="51" y="78"/>
                  </a:lnTo>
                  <a:lnTo>
                    <a:pt x="56" y="68"/>
                  </a:lnTo>
                  <a:lnTo>
                    <a:pt x="62" y="60"/>
                  </a:lnTo>
                  <a:lnTo>
                    <a:pt x="71" y="50"/>
                  </a:lnTo>
                  <a:lnTo>
                    <a:pt x="83" y="45"/>
                  </a:lnTo>
                  <a:lnTo>
                    <a:pt x="182" y="45"/>
                  </a:lnTo>
                  <a:lnTo>
                    <a:pt x="175" y="36"/>
                  </a:lnTo>
                  <a:lnTo>
                    <a:pt x="162" y="25"/>
                  </a:lnTo>
                  <a:lnTo>
                    <a:pt x="148" y="16"/>
                  </a:lnTo>
                  <a:lnTo>
                    <a:pt x="133" y="9"/>
                  </a:lnTo>
                  <a:lnTo>
                    <a:pt x="116" y="6"/>
                  </a:lnTo>
                  <a:lnTo>
                    <a:pt x="99" y="4"/>
                  </a:lnTo>
                  <a:close/>
                  <a:moveTo>
                    <a:pt x="182" y="45"/>
                  </a:moveTo>
                  <a:lnTo>
                    <a:pt x="99" y="45"/>
                  </a:lnTo>
                  <a:lnTo>
                    <a:pt x="110" y="46"/>
                  </a:lnTo>
                  <a:lnTo>
                    <a:pt x="120" y="49"/>
                  </a:lnTo>
                  <a:lnTo>
                    <a:pt x="128" y="54"/>
                  </a:lnTo>
                  <a:lnTo>
                    <a:pt x="136" y="60"/>
                  </a:lnTo>
                  <a:lnTo>
                    <a:pt x="142" y="68"/>
                  </a:lnTo>
                  <a:lnTo>
                    <a:pt x="147" y="78"/>
                  </a:lnTo>
                  <a:lnTo>
                    <a:pt x="149" y="88"/>
                  </a:lnTo>
                  <a:lnTo>
                    <a:pt x="150" y="99"/>
                  </a:lnTo>
                  <a:lnTo>
                    <a:pt x="149" y="111"/>
                  </a:lnTo>
                  <a:lnTo>
                    <a:pt x="147" y="121"/>
                  </a:lnTo>
                  <a:lnTo>
                    <a:pt x="142" y="130"/>
                  </a:lnTo>
                  <a:lnTo>
                    <a:pt x="136" y="138"/>
                  </a:lnTo>
                  <a:lnTo>
                    <a:pt x="129" y="145"/>
                  </a:lnTo>
                  <a:lnTo>
                    <a:pt x="120" y="150"/>
                  </a:lnTo>
                  <a:lnTo>
                    <a:pt x="110" y="153"/>
                  </a:lnTo>
                  <a:lnTo>
                    <a:pt x="99" y="154"/>
                  </a:lnTo>
                  <a:lnTo>
                    <a:pt x="181" y="154"/>
                  </a:lnTo>
                  <a:lnTo>
                    <a:pt x="184" y="150"/>
                  </a:lnTo>
                  <a:lnTo>
                    <a:pt x="191" y="136"/>
                  </a:lnTo>
                  <a:lnTo>
                    <a:pt x="196" y="121"/>
                  </a:lnTo>
                  <a:lnTo>
                    <a:pt x="311" y="121"/>
                  </a:lnTo>
                  <a:lnTo>
                    <a:pt x="311" y="79"/>
                  </a:lnTo>
                  <a:lnTo>
                    <a:pt x="197" y="79"/>
                  </a:lnTo>
                  <a:lnTo>
                    <a:pt x="192" y="63"/>
                  </a:lnTo>
                  <a:lnTo>
                    <a:pt x="184" y="49"/>
                  </a:lnTo>
                  <a:lnTo>
                    <a:pt x="182" y="45"/>
                  </a:lnTo>
                  <a:close/>
                  <a:moveTo>
                    <a:pt x="311" y="0"/>
                  </a:moveTo>
                  <a:lnTo>
                    <a:pt x="263" y="0"/>
                  </a:lnTo>
                  <a:lnTo>
                    <a:pt x="263" y="79"/>
                  </a:lnTo>
                  <a:lnTo>
                    <a:pt x="311" y="79"/>
                  </a:lnTo>
                  <a:lnTo>
                    <a:pt x="311" y="0"/>
                  </a:lnTo>
                  <a:close/>
                  <a:moveTo>
                    <a:pt x="1104" y="34"/>
                  </a:moveTo>
                  <a:lnTo>
                    <a:pt x="865" y="34"/>
                  </a:lnTo>
                  <a:lnTo>
                    <a:pt x="865" y="206"/>
                  </a:lnTo>
                  <a:lnTo>
                    <a:pt x="1109" y="206"/>
                  </a:lnTo>
                  <a:lnTo>
                    <a:pt x="1109" y="165"/>
                  </a:lnTo>
                  <a:lnTo>
                    <a:pt x="914" y="165"/>
                  </a:lnTo>
                  <a:lnTo>
                    <a:pt x="914" y="74"/>
                  </a:lnTo>
                  <a:lnTo>
                    <a:pt x="1104" y="74"/>
                  </a:lnTo>
                  <a:lnTo>
                    <a:pt x="1104" y="34"/>
                  </a:lnTo>
                  <a:close/>
                  <a:moveTo>
                    <a:pt x="749" y="286"/>
                  </a:moveTo>
                  <a:lnTo>
                    <a:pt x="399" y="286"/>
                  </a:lnTo>
                  <a:lnTo>
                    <a:pt x="399" y="327"/>
                  </a:lnTo>
                  <a:lnTo>
                    <a:pt x="749" y="327"/>
                  </a:lnTo>
                  <a:lnTo>
                    <a:pt x="749" y="286"/>
                  </a:lnTo>
                  <a:close/>
                  <a:moveTo>
                    <a:pt x="598" y="233"/>
                  </a:moveTo>
                  <a:lnTo>
                    <a:pt x="549" y="233"/>
                  </a:lnTo>
                  <a:lnTo>
                    <a:pt x="549" y="286"/>
                  </a:lnTo>
                  <a:lnTo>
                    <a:pt x="598" y="286"/>
                  </a:lnTo>
                  <a:lnTo>
                    <a:pt x="598" y="233"/>
                  </a:lnTo>
                  <a:close/>
                  <a:moveTo>
                    <a:pt x="698" y="33"/>
                  </a:moveTo>
                  <a:lnTo>
                    <a:pt x="449" y="33"/>
                  </a:lnTo>
                  <a:lnTo>
                    <a:pt x="449" y="74"/>
                  </a:lnTo>
                  <a:lnTo>
                    <a:pt x="648" y="74"/>
                  </a:lnTo>
                  <a:lnTo>
                    <a:pt x="648" y="112"/>
                  </a:lnTo>
                  <a:lnTo>
                    <a:pt x="448" y="112"/>
                  </a:lnTo>
                  <a:lnTo>
                    <a:pt x="448" y="233"/>
                  </a:lnTo>
                  <a:lnTo>
                    <a:pt x="708" y="233"/>
                  </a:lnTo>
                  <a:lnTo>
                    <a:pt x="708" y="193"/>
                  </a:lnTo>
                  <a:lnTo>
                    <a:pt x="498" y="193"/>
                  </a:lnTo>
                  <a:lnTo>
                    <a:pt x="498" y="151"/>
                  </a:lnTo>
                  <a:lnTo>
                    <a:pt x="698" y="151"/>
                  </a:lnTo>
                  <a:lnTo>
                    <a:pt x="698" y="33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sp>
          <p:nvSpPr>
            <p:cNvPr id="35" name="AutoShape 348">
              <a:extLst>
                <a:ext uri="{FF2B5EF4-FFF2-40B4-BE49-F238E27FC236}">
                  <a16:creationId xmlns:a16="http://schemas.microsoft.com/office/drawing/2014/main" id="{A399C90E-18F8-E142-A0F1-EE348DF6B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" y="1785"/>
              <a:ext cx="1160" cy="370"/>
            </a:xfrm>
            <a:custGeom>
              <a:avLst/>
              <a:gdLst>
                <a:gd name="T0" fmla="+- 0 8816 8701"/>
                <a:gd name="T1" fmla="*/ T0 w 1160"/>
                <a:gd name="T2" fmla="+- 0 2115 1785"/>
                <a:gd name="T3" fmla="*/ 2115 h 370"/>
                <a:gd name="T4" fmla="+- 0 8964 8701"/>
                <a:gd name="T5" fmla="*/ T4 w 1160"/>
                <a:gd name="T6" fmla="+- 0 2084 1785"/>
                <a:gd name="T7" fmla="*/ 2084 h 370"/>
                <a:gd name="T8" fmla="+- 0 9510 8701"/>
                <a:gd name="T9" fmla="*/ T8 w 1160"/>
                <a:gd name="T10" fmla="+- 0 2066 1785"/>
                <a:gd name="T11" fmla="*/ 2066 h 370"/>
                <a:gd name="T12" fmla="+- 0 9860 8701"/>
                <a:gd name="T13" fmla="*/ T12 w 1160"/>
                <a:gd name="T14" fmla="+- 0 2107 1785"/>
                <a:gd name="T15" fmla="*/ 2107 h 370"/>
                <a:gd name="T16" fmla="+- 0 9510 8701"/>
                <a:gd name="T17" fmla="*/ T16 w 1160"/>
                <a:gd name="T18" fmla="+- 0 2066 1785"/>
                <a:gd name="T19" fmla="*/ 2066 h 370"/>
                <a:gd name="T20" fmla="+- 0 8816 8701"/>
                <a:gd name="T21" fmla="*/ T20 w 1160"/>
                <a:gd name="T22" fmla="+- 0 2004 1785"/>
                <a:gd name="T23" fmla="*/ 2004 h 370"/>
                <a:gd name="T24" fmla="+- 0 8964 8701"/>
                <a:gd name="T25" fmla="*/ T24 w 1160"/>
                <a:gd name="T26" fmla="+- 0 2043 1785"/>
                <a:gd name="T27" fmla="*/ 2043 h 370"/>
                <a:gd name="T28" fmla="+- 0 9012 8701"/>
                <a:gd name="T29" fmla="*/ T28 w 1160"/>
                <a:gd name="T30" fmla="+- 0 2004 1785"/>
                <a:gd name="T31" fmla="*/ 2004 h 370"/>
                <a:gd name="T32" fmla="+- 0 8768 8701"/>
                <a:gd name="T33" fmla="*/ T32 w 1160"/>
                <a:gd name="T34" fmla="+- 0 2155 1785"/>
                <a:gd name="T35" fmla="*/ 2155 h 370"/>
                <a:gd name="T36" fmla="+- 0 8800 8701"/>
                <a:gd name="T37" fmla="*/ T36 w 1160"/>
                <a:gd name="T38" fmla="+- 0 1830 1785"/>
                <a:gd name="T39" fmla="*/ 1830 h 370"/>
                <a:gd name="T40" fmla="+- 0 8772 8701"/>
                <a:gd name="T41" fmla="*/ T40 w 1160"/>
                <a:gd name="T42" fmla="+- 0 1835 1785"/>
                <a:gd name="T43" fmla="*/ 1835 h 370"/>
                <a:gd name="T44" fmla="+- 0 8757 8701"/>
                <a:gd name="T45" fmla="*/ T44 w 1160"/>
                <a:gd name="T46" fmla="+- 0 1853 1785"/>
                <a:gd name="T47" fmla="*/ 1853 h 370"/>
                <a:gd name="T48" fmla="+- 0 8750 8701"/>
                <a:gd name="T49" fmla="*/ T48 w 1160"/>
                <a:gd name="T50" fmla="+- 0 1873 1785"/>
                <a:gd name="T51" fmla="*/ 1873 h 370"/>
                <a:gd name="T52" fmla="+- 0 8750 8701"/>
                <a:gd name="T53" fmla="*/ T52 w 1160"/>
                <a:gd name="T54" fmla="+- 0 1896 1785"/>
                <a:gd name="T55" fmla="*/ 1896 h 370"/>
                <a:gd name="T56" fmla="+- 0 8757 8701"/>
                <a:gd name="T57" fmla="*/ T56 w 1160"/>
                <a:gd name="T58" fmla="+- 0 1915 1785"/>
                <a:gd name="T59" fmla="*/ 1915 h 370"/>
                <a:gd name="T60" fmla="+- 0 8770 8701"/>
                <a:gd name="T61" fmla="*/ T60 w 1160"/>
                <a:gd name="T62" fmla="+- 0 1930 1785"/>
                <a:gd name="T63" fmla="*/ 1930 h 370"/>
                <a:gd name="T64" fmla="+- 0 8789 8701"/>
                <a:gd name="T65" fmla="*/ T64 w 1160"/>
                <a:gd name="T66" fmla="+- 0 1938 1785"/>
                <a:gd name="T67" fmla="*/ 1938 h 370"/>
                <a:gd name="T68" fmla="+- 0 8811 8701"/>
                <a:gd name="T69" fmla="*/ T68 w 1160"/>
                <a:gd name="T70" fmla="+- 0 1938 1785"/>
                <a:gd name="T71" fmla="*/ 1938 h 370"/>
                <a:gd name="T72" fmla="+- 0 8830 8701"/>
                <a:gd name="T73" fmla="*/ T72 w 1160"/>
                <a:gd name="T74" fmla="+- 0 1930 1785"/>
                <a:gd name="T75" fmla="*/ 1930 h 370"/>
                <a:gd name="T76" fmla="+- 0 8843 8701"/>
                <a:gd name="T77" fmla="*/ T76 w 1160"/>
                <a:gd name="T78" fmla="+- 0 1915 1785"/>
                <a:gd name="T79" fmla="*/ 1915 h 370"/>
                <a:gd name="T80" fmla="+- 0 8850 8701"/>
                <a:gd name="T81" fmla="*/ T80 w 1160"/>
                <a:gd name="T82" fmla="+- 0 1896 1785"/>
                <a:gd name="T83" fmla="*/ 1896 h 370"/>
                <a:gd name="T84" fmla="+- 0 8850 8701"/>
                <a:gd name="T85" fmla="*/ T84 w 1160"/>
                <a:gd name="T86" fmla="+- 0 1873 1785"/>
                <a:gd name="T87" fmla="*/ 1873 h 370"/>
                <a:gd name="T88" fmla="+- 0 8843 8701"/>
                <a:gd name="T89" fmla="*/ T88 w 1160"/>
                <a:gd name="T90" fmla="+- 0 1853 1785"/>
                <a:gd name="T91" fmla="*/ 1853 h 370"/>
                <a:gd name="T92" fmla="+- 0 8829 8701"/>
                <a:gd name="T93" fmla="*/ T92 w 1160"/>
                <a:gd name="T94" fmla="+- 0 1839 1785"/>
                <a:gd name="T95" fmla="*/ 1839 h 370"/>
                <a:gd name="T96" fmla="+- 0 8811 8701"/>
                <a:gd name="T97" fmla="*/ T96 w 1160"/>
                <a:gd name="T98" fmla="+- 0 1831 1785"/>
                <a:gd name="T99" fmla="*/ 1831 h 370"/>
                <a:gd name="T100" fmla="+- 0 9566 8701"/>
                <a:gd name="T101" fmla="*/ T100 w 1160"/>
                <a:gd name="T102" fmla="+- 0 1819 1785"/>
                <a:gd name="T103" fmla="*/ 1819 h 370"/>
                <a:gd name="T104" fmla="+- 0 9805 8701"/>
                <a:gd name="T105" fmla="*/ T104 w 1160"/>
                <a:gd name="T106" fmla="+- 0 1859 1785"/>
                <a:gd name="T107" fmla="*/ 1859 h 370"/>
                <a:gd name="T108" fmla="+- 0 9615 8701"/>
                <a:gd name="T109" fmla="*/ T108 w 1160"/>
                <a:gd name="T110" fmla="+- 0 1950 1785"/>
                <a:gd name="T111" fmla="*/ 1950 h 370"/>
                <a:gd name="T112" fmla="+- 0 9810 8701"/>
                <a:gd name="T113" fmla="*/ T112 w 1160"/>
                <a:gd name="T114" fmla="+- 0 1991 1785"/>
                <a:gd name="T115" fmla="*/ 1991 h 370"/>
                <a:gd name="T116" fmla="+- 0 9566 8701"/>
                <a:gd name="T117" fmla="*/ T116 w 1160"/>
                <a:gd name="T118" fmla="+- 0 1819 1785"/>
                <a:gd name="T119" fmla="*/ 1819 h 370"/>
                <a:gd name="T120" fmla="+- 0 9399 8701"/>
                <a:gd name="T121" fmla="*/ T120 w 1160"/>
                <a:gd name="T122" fmla="+- 0 1818 1785"/>
                <a:gd name="T123" fmla="*/ 1818 h 370"/>
                <a:gd name="T124" fmla="+- 0 9199 8701"/>
                <a:gd name="T125" fmla="*/ T124 w 1160"/>
                <a:gd name="T126" fmla="+- 0 1936 1785"/>
                <a:gd name="T127" fmla="*/ 1936 h 370"/>
                <a:gd name="T128" fmla="+- 0 9409 8701"/>
                <a:gd name="T129" fmla="*/ T128 w 1160"/>
                <a:gd name="T130" fmla="+- 0 1978 1785"/>
                <a:gd name="T131" fmla="*/ 1978 h 370"/>
                <a:gd name="T132" fmla="+- 0 9299 8701"/>
                <a:gd name="T133" fmla="*/ T132 w 1160"/>
                <a:gd name="T134" fmla="+- 0 2018 1785"/>
                <a:gd name="T135" fmla="*/ 2018 h 370"/>
                <a:gd name="T136" fmla="+- 0 9450 8701"/>
                <a:gd name="T137" fmla="*/ T136 w 1160"/>
                <a:gd name="T138" fmla="+- 0 2071 1785"/>
                <a:gd name="T139" fmla="*/ 2071 h 370"/>
                <a:gd name="T140" fmla="+- 0 9100 8701"/>
                <a:gd name="T141" fmla="*/ T140 w 1160"/>
                <a:gd name="T142" fmla="+- 0 2112 1785"/>
                <a:gd name="T143" fmla="*/ 2112 h 370"/>
                <a:gd name="T144" fmla="+- 0 9250 8701"/>
                <a:gd name="T145" fmla="*/ T144 w 1160"/>
                <a:gd name="T146" fmla="+- 0 2071 1785"/>
                <a:gd name="T147" fmla="*/ 2071 h 370"/>
                <a:gd name="T148" fmla="+- 0 9149 8701"/>
                <a:gd name="T149" fmla="*/ T148 w 1160"/>
                <a:gd name="T150" fmla="+- 0 2018 1785"/>
                <a:gd name="T151" fmla="*/ 2018 h 370"/>
                <a:gd name="T152" fmla="+- 0 9349 8701"/>
                <a:gd name="T153" fmla="*/ T152 w 1160"/>
                <a:gd name="T154" fmla="+- 0 1897 1785"/>
                <a:gd name="T155" fmla="*/ 1897 h 370"/>
                <a:gd name="T156" fmla="+- 0 9150 8701"/>
                <a:gd name="T157" fmla="*/ T156 w 1160"/>
                <a:gd name="T158" fmla="+- 0 1859 1785"/>
                <a:gd name="T159" fmla="*/ 1859 h 370"/>
                <a:gd name="T160" fmla="+- 0 8964 8701"/>
                <a:gd name="T161" fmla="*/ T160 w 1160"/>
                <a:gd name="T162" fmla="+- 0 1785 1785"/>
                <a:gd name="T163" fmla="*/ 1785 h 370"/>
                <a:gd name="T164" fmla="+- 0 9012 8701"/>
                <a:gd name="T165" fmla="*/ T164 w 1160"/>
                <a:gd name="T166" fmla="+- 0 1988 1785"/>
                <a:gd name="T167" fmla="*/ 1988 h 370"/>
                <a:gd name="T168" fmla="+- 0 8964 8701"/>
                <a:gd name="T169" fmla="*/ T168 w 1160"/>
                <a:gd name="T170" fmla="+- 0 1906 1785"/>
                <a:gd name="T171" fmla="*/ 1906 h 370"/>
                <a:gd name="T172" fmla="+- 0 8892 8701"/>
                <a:gd name="T173" fmla="*/ T172 w 1160"/>
                <a:gd name="T174" fmla="+- 0 1921 1785"/>
                <a:gd name="T175" fmla="*/ 1921 h 370"/>
                <a:gd name="T176" fmla="+- 0 8875 8701"/>
                <a:gd name="T177" fmla="*/ T176 w 1160"/>
                <a:gd name="T178" fmla="+- 0 1948 1785"/>
                <a:gd name="T179" fmla="*/ 1948 h 370"/>
                <a:gd name="T180" fmla="+- 0 8849 8701"/>
                <a:gd name="T181" fmla="*/ T180 w 1160"/>
                <a:gd name="T182" fmla="+- 0 1968 1785"/>
                <a:gd name="T183" fmla="*/ 1968 h 370"/>
                <a:gd name="T184" fmla="+- 0 8817 8701"/>
                <a:gd name="T185" fmla="*/ T184 w 1160"/>
                <a:gd name="T186" fmla="+- 0 1978 1785"/>
                <a:gd name="T187" fmla="*/ 1978 h 370"/>
                <a:gd name="T188" fmla="+- 0 8780 8701"/>
                <a:gd name="T189" fmla="*/ T188 w 1160"/>
                <a:gd name="T190" fmla="+- 0 1977 1785"/>
                <a:gd name="T191" fmla="*/ 1977 h 370"/>
                <a:gd name="T192" fmla="+- 0 8744 8701"/>
                <a:gd name="T193" fmla="*/ T192 w 1160"/>
                <a:gd name="T194" fmla="+- 0 1964 1785"/>
                <a:gd name="T195" fmla="*/ 1964 h 370"/>
                <a:gd name="T196" fmla="+- 0 8717 8701"/>
                <a:gd name="T197" fmla="*/ T196 w 1160"/>
                <a:gd name="T198" fmla="+- 0 1938 1785"/>
                <a:gd name="T199" fmla="*/ 1938 h 370"/>
                <a:gd name="T200" fmla="+- 0 8703 8701"/>
                <a:gd name="T201" fmla="*/ T200 w 1160"/>
                <a:gd name="T202" fmla="+- 0 1904 1785"/>
                <a:gd name="T203" fmla="*/ 1904 h 370"/>
                <a:gd name="T204" fmla="+- 0 8703 8701"/>
                <a:gd name="T205" fmla="*/ T204 w 1160"/>
                <a:gd name="T206" fmla="+- 0 1865 1785"/>
                <a:gd name="T207" fmla="*/ 1865 h 370"/>
                <a:gd name="T208" fmla="+- 0 8717 8701"/>
                <a:gd name="T209" fmla="*/ T208 w 1160"/>
                <a:gd name="T210" fmla="+- 0 1831 1785"/>
                <a:gd name="T211" fmla="*/ 1831 h 370"/>
                <a:gd name="T212" fmla="+- 0 8744 8701"/>
                <a:gd name="T213" fmla="*/ T212 w 1160"/>
                <a:gd name="T214" fmla="+- 0 1805 1785"/>
                <a:gd name="T215" fmla="*/ 1805 h 370"/>
                <a:gd name="T216" fmla="+- 0 8779 8701"/>
                <a:gd name="T217" fmla="*/ T216 w 1160"/>
                <a:gd name="T218" fmla="+- 0 1791 1785"/>
                <a:gd name="T219" fmla="*/ 1791 h 370"/>
                <a:gd name="T220" fmla="+- 0 8817 8701"/>
                <a:gd name="T221" fmla="*/ T220 w 1160"/>
                <a:gd name="T222" fmla="+- 0 1791 1785"/>
                <a:gd name="T223" fmla="*/ 1791 h 370"/>
                <a:gd name="T224" fmla="+- 0 8849 8701"/>
                <a:gd name="T225" fmla="*/ T224 w 1160"/>
                <a:gd name="T226" fmla="+- 0 1801 1785"/>
                <a:gd name="T227" fmla="*/ 1801 h 370"/>
                <a:gd name="T228" fmla="+- 0 8876 8701"/>
                <a:gd name="T229" fmla="*/ T228 w 1160"/>
                <a:gd name="T230" fmla="+- 0 1821 1785"/>
                <a:gd name="T231" fmla="*/ 1821 h 370"/>
                <a:gd name="T232" fmla="+- 0 8893 8701"/>
                <a:gd name="T233" fmla="*/ T232 w 1160"/>
                <a:gd name="T234" fmla="+- 0 1848 1785"/>
                <a:gd name="T235" fmla="*/ 1848 h 370"/>
                <a:gd name="T236" fmla="+- 0 8964 8701"/>
                <a:gd name="T237" fmla="*/ T236 w 1160"/>
                <a:gd name="T238" fmla="+- 0 1864 1785"/>
                <a:gd name="T239" fmla="*/ 1864 h 37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1160" h="370">
                  <a:moveTo>
                    <a:pt x="115" y="299"/>
                  </a:moveTo>
                  <a:lnTo>
                    <a:pt x="115" y="330"/>
                  </a:lnTo>
                  <a:lnTo>
                    <a:pt x="263" y="330"/>
                  </a:lnTo>
                  <a:lnTo>
                    <a:pt x="263" y="299"/>
                  </a:lnTo>
                  <a:lnTo>
                    <a:pt x="115" y="299"/>
                  </a:lnTo>
                  <a:close/>
                  <a:moveTo>
                    <a:pt x="809" y="281"/>
                  </a:moveTo>
                  <a:lnTo>
                    <a:pt x="1159" y="281"/>
                  </a:lnTo>
                  <a:lnTo>
                    <a:pt x="1159" y="322"/>
                  </a:lnTo>
                  <a:lnTo>
                    <a:pt x="809" y="322"/>
                  </a:lnTo>
                  <a:lnTo>
                    <a:pt x="809" y="281"/>
                  </a:lnTo>
                  <a:close/>
                  <a:moveTo>
                    <a:pt x="67" y="219"/>
                  </a:moveTo>
                  <a:lnTo>
                    <a:pt x="115" y="219"/>
                  </a:lnTo>
                  <a:lnTo>
                    <a:pt x="115" y="258"/>
                  </a:lnTo>
                  <a:lnTo>
                    <a:pt x="263" y="258"/>
                  </a:lnTo>
                  <a:lnTo>
                    <a:pt x="263" y="219"/>
                  </a:lnTo>
                  <a:lnTo>
                    <a:pt x="311" y="219"/>
                  </a:lnTo>
                  <a:lnTo>
                    <a:pt x="311" y="370"/>
                  </a:lnTo>
                  <a:lnTo>
                    <a:pt x="67" y="370"/>
                  </a:lnTo>
                  <a:lnTo>
                    <a:pt x="67" y="219"/>
                  </a:lnTo>
                  <a:close/>
                  <a:moveTo>
                    <a:pt x="99" y="45"/>
                  </a:moveTo>
                  <a:lnTo>
                    <a:pt x="83" y="45"/>
                  </a:lnTo>
                  <a:lnTo>
                    <a:pt x="71" y="50"/>
                  </a:lnTo>
                  <a:lnTo>
                    <a:pt x="62" y="60"/>
                  </a:lnTo>
                  <a:lnTo>
                    <a:pt x="56" y="68"/>
                  </a:lnTo>
                  <a:lnTo>
                    <a:pt x="51" y="78"/>
                  </a:lnTo>
                  <a:lnTo>
                    <a:pt x="49" y="88"/>
                  </a:lnTo>
                  <a:lnTo>
                    <a:pt x="48" y="99"/>
                  </a:lnTo>
                  <a:lnTo>
                    <a:pt x="49" y="111"/>
                  </a:lnTo>
                  <a:lnTo>
                    <a:pt x="51" y="121"/>
                  </a:lnTo>
                  <a:lnTo>
                    <a:pt x="56" y="130"/>
                  </a:lnTo>
                  <a:lnTo>
                    <a:pt x="62" y="139"/>
                  </a:lnTo>
                  <a:lnTo>
                    <a:pt x="69" y="145"/>
                  </a:lnTo>
                  <a:lnTo>
                    <a:pt x="78" y="150"/>
                  </a:lnTo>
                  <a:lnTo>
                    <a:pt x="88" y="153"/>
                  </a:lnTo>
                  <a:lnTo>
                    <a:pt x="99" y="154"/>
                  </a:lnTo>
                  <a:lnTo>
                    <a:pt x="110" y="153"/>
                  </a:lnTo>
                  <a:lnTo>
                    <a:pt x="120" y="150"/>
                  </a:lnTo>
                  <a:lnTo>
                    <a:pt x="129" y="145"/>
                  </a:lnTo>
                  <a:lnTo>
                    <a:pt x="136" y="138"/>
                  </a:lnTo>
                  <a:lnTo>
                    <a:pt x="142" y="130"/>
                  </a:lnTo>
                  <a:lnTo>
                    <a:pt x="147" y="121"/>
                  </a:lnTo>
                  <a:lnTo>
                    <a:pt x="149" y="111"/>
                  </a:lnTo>
                  <a:lnTo>
                    <a:pt x="150" y="99"/>
                  </a:lnTo>
                  <a:lnTo>
                    <a:pt x="149" y="88"/>
                  </a:lnTo>
                  <a:lnTo>
                    <a:pt x="147" y="78"/>
                  </a:lnTo>
                  <a:lnTo>
                    <a:pt x="142" y="68"/>
                  </a:lnTo>
                  <a:lnTo>
                    <a:pt x="136" y="60"/>
                  </a:lnTo>
                  <a:lnTo>
                    <a:pt x="128" y="54"/>
                  </a:lnTo>
                  <a:lnTo>
                    <a:pt x="120" y="49"/>
                  </a:lnTo>
                  <a:lnTo>
                    <a:pt x="110" y="46"/>
                  </a:lnTo>
                  <a:lnTo>
                    <a:pt x="99" y="45"/>
                  </a:lnTo>
                  <a:close/>
                  <a:moveTo>
                    <a:pt x="865" y="34"/>
                  </a:moveTo>
                  <a:lnTo>
                    <a:pt x="1104" y="34"/>
                  </a:lnTo>
                  <a:lnTo>
                    <a:pt x="1104" y="74"/>
                  </a:lnTo>
                  <a:lnTo>
                    <a:pt x="914" y="74"/>
                  </a:lnTo>
                  <a:lnTo>
                    <a:pt x="914" y="165"/>
                  </a:lnTo>
                  <a:lnTo>
                    <a:pt x="1109" y="165"/>
                  </a:lnTo>
                  <a:lnTo>
                    <a:pt x="1109" y="206"/>
                  </a:lnTo>
                  <a:lnTo>
                    <a:pt x="865" y="206"/>
                  </a:lnTo>
                  <a:lnTo>
                    <a:pt x="865" y="34"/>
                  </a:lnTo>
                  <a:close/>
                  <a:moveTo>
                    <a:pt x="449" y="33"/>
                  </a:moveTo>
                  <a:lnTo>
                    <a:pt x="698" y="33"/>
                  </a:lnTo>
                  <a:lnTo>
                    <a:pt x="698" y="151"/>
                  </a:lnTo>
                  <a:lnTo>
                    <a:pt x="498" y="151"/>
                  </a:lnTo>
                  <a:lnTo>
                    <a:pt x="498" y="193"/>
                  </a:lnTo>
                  <a:lnTo>
                    <a:pt x="708" y="193"/>
                  </a:lnTo>
                  <a:lnTo>
                    <a:pt x="708" y="233"/>
                  </a:lnTo>
                  <a:lnTo>
                    <a:pt x="598" y="233"/>
                  </a:lnTo>
                  <a:lnTo>
                    <a:pt x="598" y="286"/>
                  </a:lnTo>
                  <a:lnTo>
                    <a:pt x="749" y="286"/>
                  </a:lnTo>
                  <a:lnTo>
                    <a:pt x="749" y="327"/>
                  </a:lnTo>
                  <a:lnTo>
                    <a:pt x="399" y="327"/>
                  </a:lnTo>
                  <a:lnTo>
                    <a:pt x="399" y="286"/>
                  </a:lnTo>
                  <a:lnTo>
                    <a:pt x="549" y="286"/>
                  </a:lnTo>
                  <a:lnTo>
                    <a:pt x="549" y="233"/>
                  </a:lnTo>
                  <a:lnTo>
                    <a:pt x="448" y="233"/>
                  </a:lnTo>
                  <a:lnTo>
                    <a:pt x="448" y="112"/>
                  </a:lnTo>
                  <a:lnTo>
                    <a:pt x="648" y="112"/>
                  </a:lnTo>
                  <a:lnTo>
                    <a:pt x="648" y="74"/>
                  </a:lnTo>
                  <a:lnTo>
                    <a:pt x="449" y="74"/>
                  </a:lnTo>
                  <a:lnTo>
                    <a:pt x="449" y="33"/>
                  </a:lnTo>
                  <a:close/>
                  <a:moveTo>
                    <a:pt x="263" y="0"/>
                  </a:moveTo>
                  <a:lnTo>
                    <a:pt x="311" y="0"/>
                  </a:lnTo>
                  <a:lnTo>
                    <a:pt x="311" y="203"/>
                  </a:lnTo>
                  <a:lnTo>
                    <a:pt x="263" y="203"/>
                  </a:lnTo>
                  <a:lnTo>
                    <a:pt x="263" y="121"/>
                  </a:lnTo>
                  <a:lnTo>
                    <a:pt x="196" y="121"/>
                  </a:lnTo>
                  <a:lnTo>
                    <a:pt x="191" y="136"/>
                  </a:lnTo>
                  <a:lnTo>
                    <a:pt x="184" y="150"/>
                  </a:lnTo>
                  <a:lnTo>
                    <a:pt x="174" y="163"/>
                  </a:lnTo>
                  <a:lnTo>
                    <a:pt x="162" y="174"/>
                  </a:lnTo>
                  <a:lnTo>
                    <a:pt x="148" y="183"/>
                  </a:lnTo>
                  <a:lnTo>
                    <a:pt x="133" y="189"/>
                  </a:lnTo>
                  <a:lnTo>
                    <a:pt x="116" y="193"/>
                  </a:lnTo>
                  <a:lnTo>
                    <a:pt x="99" y="194"/>
                  </a:lnTo>
                  <a:lnTo>
                    <a:pt x="79" y="192"/>
                  </a:lnTo>
                  <a:lnTo>
                    <a:pt x="60" y="187"/>
                  </a:lnTo>
                  <a:lnTo>
                    <a:pt x="43" y="179"/>
                  </a:lnTo>
                  <a:lnTo>
                    <a:pt x="28" y="167"/>
                  </a:lnTo>
                  <a:lnTo>
                    <a:pt x="16" y="153"/>
                  </a:lnTo>
                  <a:lnTo>
                    <a:pt x="7" y="137"/>
                  </a:lnTo>
                  <a:lnTo>
                    <a:pt x="2" y="119"/>
                  </a:lnTo>
                  <a:lnTo>
                    <a:pt x="0" y="99"/>
                  </a:lnTo>
                  <a:lnTo>
                    <a:pt x="2" y="80"/>
                  </a:lnTo>
                  <a:lnTo>
                    <a:pt x="7" y="62"/>
                  </a:lnTo>
                  <a:lnTo>
                    <a:pt x="16" y="46"/>
                  </a:lnTo>
                  <a:lnTo>
                    <a:pt x="28" y="32"/>
                  </a:lnTo>
                  <a:lnTo>
                    <a:pt x="43" y="20"/>
                  </a:lnTo>
                  <a:lnTo>
                    <a:pt x="60" y="11"/>
                  </a:lnTo>
                  <a:lnTo>
                    <a:pt x="78" y="6"/>
                  </a:lnTo>
                  <a:lnTo>
                    <a:pt x="99" y="4"/>
                  </a:lnTo>
                  <a:lnTo>
                    <a:pt x="116" y="6"/>
                  </a:lnTo>
                  <a:lnTo>
                    <a:pt x="133" y="9"/>
                  </a:lnTo>
                  <a:lnTo>
                    <a:pt x="148" y="16"/>
                  </a:lnTo>
                  <a:lnTo>
                    <a:pt x="162" y="25"/>
                  </a:lnTo>
                  <a:lnTo>
                    <a:pt x="175" y="36"/>
                  </a:lnTo>
                  <a:lnTo>
                    <a:pt x="184" y="49"/>
                  </a:lnTo>
                  <a:lnTo>
                    <a:pt x="192" y="63"/>
                  </a:lnTo>
                  <a:lnTo>
                    <a:pt x="197" y="79"/>
                  </a:lnTo>
                  <a:lnTo>
                    <a:pt x="263" y="79"/>
                  </a:lnTo>
                  <a:lnTo>
                    <a:pt x="263" y="0"/>
                  </a:lnTo>
                  <a:close/>
                </a:path>
              </a:pathLst>
            </a:custGeom>
            <a:noFill/>
            <a:ln w="9144">
              <a:solidFill>
                <a:srgbClr val="4F81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sp>
          <p:nvSpPr>
            <p:cNvPr id="36" name="AutoShape 347">
              <a:extLst>
                <a:ext uri="{FF2B5EF4-FFF2-40B4-BE49-F238E27FC236}">
                  <a16:creationId xmlns:a16="http://schemas.microsoft.com/office/drawing/2014/main" id="{23E90907-7D19-F34D-8F3B-A7BE66220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" y="1680"/>
              <a:ext cx="2881" cy="784"/>
            </a:xfrm>
            <a:custGeom>
              <a:avLst/>
              <a:gdLst>
                <a:gd name="T0" fmla="+- 0 10215 8400"/>
                <a:gd name="T1" fmla="*/ T0 w 2881"/>
                <a:gd name="T2" fmla="+- 0 2135 1680"/>
                <a:gd name="T3" fmla="*/ 2135 h 784"/>
                <a:gd name="T4" fmla="+- 0 10132 8400"/>
                <a:gd name="T5" fmla="*/ T4 w 2881"/>
                <a:gd name="T6" fmla="+- 0 2159 1680"/>
                <a:gd name="T7" fmla="*/ 2159 h 784"/>
                <a:gd name="T8" fmla="+- 0 9911 8400"/>
                <a:gd name="T9" fmla="*/ T8 w 2881"/>
                <a:gd name="T10" fmla="+- 0 2202 1680"/>
                <a:gd name="T11" fmla="*/ 2202 h 784"/>
                <a:gd name="T12" fmla="+- 0 9274 8400"/>
                <a:gd name="T13" fmla="*/ T12 w 2881"/>
                <a:gd name="T14" fmla="+- 0 2272 1680"/>
                <a:gd name="T15" fmla="*/ 2272 h 784"/>
                <a:gd name="T16" fmla="+- 0 8401 8400"/>
                <a:gd name="T17" fmla="*/ T16 w 2881"/>
                <a:gd name="T18" fmla="+- 0 2464 1680"/>
                <a:gd name="T19" fmla="*/ 2464 h 784"/>
                <a:gd name="T20" fmla="+- 0 9367 8400"/>
                <a:gd name="T21" fmla="*/ T20 w 2881"/>
                <a:gd name="T22" fmla="+- 0 2426 1680"/>
                <a:gd name="T23" fmla="*/ 2426 h 784"/>
                <a:gd name="T24" fmla="+- 0 9995 8400"/>
                <a:gd name="T25" fmla="*/ T24 w 2881"/>
                <a:gd name="T26" fmla="+- 0 2351 1680"/>
                <a:gd name="T27" fmla="*/ 2351 h 784"/>
                <a:gd name="T28" fmla="+- 0 10194 8400"/>
                <a:gd name="T29" fmla="*/ T28 w 2881"/>
                <a:gd name="T30" fmla="+- 0 2309 1680"/>
                <a:gd name="T31" fmla="*/ 2309 h 784"/>
                <a:gd name="T32" fmla="+- 0 10304 8400"/>
                <a:gd name="T33" fmla="*/ T32 w 2881"/>
                <a:gd name="T34" fmla="+- 0 2272 1680"/>
                <a:gd name="T35" fmla="*/ 2272 h 784"/>
                <a:gd name="T36" fmla="+- 0 10375 8400"/>
                <a:gd name="T37" fmla="*/ T36 w 2881"/>
                <a:gd name="T38" fmla="+- 0 2231 1680"/>
                <a:gd name="T39" fmla="*/ 2231 h 784"/>
                <a:gd name="T40" fmla="+- 0 10404 8400"/>
                <a:gd name="T41" fmla="*/ T40 w 2881"/>
                <a:gd name="T42" fmla="+- 0 2197 1680"/>
                <a:gd name="T43" fmla="*/ 2197 h 784"/>
                <a:gd name="T44" fmla="+- 0 10415 8400"/>
                <a:gd name="T45" fmla="*/ T44 w 2881"/>
                <a:gd name="T46" fmla="+- 0 2171 1680"/>
                <a:gd name="T47" fmla="*/ 2171 h 784"/>
                <a:gd name="T48" fmla="+- 0 10412 8400"/>
                <a:gd name="T49" fmla="*/ T48 w 2881"/>
                <a:gd name="T50" fmla="+- 0 2161 1680"/>
                <a:gd name="T51" fmla="*/ 2161 h 784"/>
                <a:gd name="T52" fmla="+- 0 10420 8400"/>
                <a:gd name="T53" fmla="*/ T52 w 2881"/>
                <a:gd name="T54" fmla="+- 0 2142 1680"/>
                <a:gd name="T55" fmla="*/ 2142 h 784"/>
                <a:gd name="T56" fmla="+- 0 10260 8400"/>
                <a:gd name="T57" fmla="*/ T56 w 2881"/>
                <a:gd name="T58" fmla="+- 0 2122 1680"/>
                <a:gd name="T59" fmla="*/ 2122 h 784"/>
                <a:gd name="T60" fmla="+- 0 11046 8400"/>
                <a:gd name="T61" fmla="*/ T60 w 2881"/>
                <a:gd name="T62" fmla="+- 0 1997 1680"/>
                <a:gd name="T63" fmla="*/ 1997 h 784"/>
                <a:gd name="T64" fmla="+- 0 10416 8400"/>
                <a:gd name="T65" fmla="*/ T64 w 2881"/>
                <a:gd name="T66" fmla="+- 0 2156 1680"/>
                <a:gd name="T67" fmla="*/ 2156 h 784"/>
                <a:gd name="T68" fmla="+- 0 10416 8400"/>
                <a:gd name="T69" fmla="*/ T68 w 2881"/>
                <a:gd name="T70" fmla="+- 0 2156 1680"/>
                <a:gd name="T71" fmla="*/ 2156 h 784"/>
                <a:gd name="T72" fmla="+- 0 10415 8400"/>
                <a:gd name="T73" fmla="*/ T72 w 2881"/>
                <a:gd name="T74" fmla="+- 0 2159 1680"/>
                <a:gd name="T75" fmla="*/ 2159 h 784"/>
                <a:gd name="T76" fmla="+- 0 10416 8400"/>
                <a:gd name="T77" fmla="*/ T76 w 2881"/>
                <a:gd name="T78" fmla="+- 0 2156 1680"/>
                <a:gd name="T79" fmla="*/ 2156 h 784"/>
                <a:gd name="T80" fmla="+- 0 10418 8400"/>
                <a:gd name="T81" fmla="*/ T80 w 2881"/>
                <a:gd name="T82" fmla="+- 0 2154 1680"/>
                <a:gd name="T83" fmla="*/ 2154 h 784"/>
                <a:gd name="T84" fmla="+- 0 10418 8400"/>
                <a:gd name="T85" fmla="*/ T84 w 2881"/>
                <a:gd name="T86" fmla="+- 0 2154 1680"/>
                <a:gd name="T87" fmla="*/ 2154 h 784"/>
                <a:gd name="T88" fmla="+- 0 10417 8400"/>
                <a:gd name="T89" fmla="*/ T88 w 2881"/>
                <a:gd name="T90" fmla="+- 0 2155 1680"/>
                <a:gd name="T91" fmla="*/ 2155 h 784"/>
                <a:gd name="T92" fmla="+- 0 10417 8400"/>
                <a:gd name="T93" fmla="*/ T92 w 2881"/>
                <a:gd name="T94" fmla="+- 0 2154 1680"/>
                <a:gd name="T95" fmla="*/ 2154 h 784"/>
                <a:gd name="T96" fmla="+- 0 10416 8400"/>
                <a:gd name="T97" fmla="*/ T96 w 2881"/>
                <a:gd name="T98" fmla="+- 0 2155 1680"/>
                <a:gd name="T99" fmla="*/ 2155 h 784"/>
                <a:gd name="T100" fmla="+- 0 10417 8400"/>
                <a:gd name="T101" fmla="*/ T100 w 2881"/>
                <a:gd name="T102" fmla="+- 0 2155 1680"/>
                <a:gd name="T103" fmla="*/ 2155 h 784"/>
                <a:gd name="T104" fmla="+- 0 10416 8400"/>
                <a:gd name="T105" fmla="*/ T104 w 2881"/>
                <a:gd name="T106" fmla="+- 0 2156 1680"/>
                <a:gd name="T107" fmla="*/ 2156 h 784"/>
                <a:gd name="T108" fmla="+- 0 10416 8400"/>
                <a:gd name="T109" fmla="*/ T108 w 2881"/>
                <a:gd name="T110" fmla="+- 0 2155 1680"/>
                <a:gd name="T111" fmla="*/ 2155 h 784"/>
                <a:gd name="T112" fmla="+- 0 10417 8400"/>
                <a:gd name="T113" fmla="*/ T112 w 2881"/>
                <a:gd name="T114" fmla="+- 0 2154 1680"/>
                <a:gd name="T115" fmla="*/ 2154 h 784"/>
                <a:gd name="T116" fmla="+- 0 10418 8400"/>
                <a:gd name="T117" fmla="*/ T116 w 2881"/>
                <a:gd name="T118" fmla="+- 0 2153 1680"/>
                <a:gd name="T119" fmla="*/ 2153 h 784"/>
                <a:gd name="T120" fmla="+- 0 10417 8400"/>
                <a:gd name="T121" fmla="*/ T120 w 2881"/>
                <a:gd name="T122" fmla="+- 0 2154 1680"/>
                <a:gd name="T123" fmla="*/ 2154 h 784"/>
                <a:gd name="T124" fmla="+- 0 10418 8400"/>
                <a:gd name="T125" fmla="*/ T124 w 2881"/>
                <a:gd name="T126" fmla="+- 0 2153 1680"/>
                <a:gd name="T127" fmla="*/ 2153 h 784"/>
                <a:gd name="T128" fmla="+- 0 10418 8400"/>
                <a:gd name="T129" fmla="*/ T128 w 2881"/>
                <a:gd name="T130" fmla="+- 0 2154 1680"/>
                <a:gd name="T131" fmla="*/ 2154 h 784"/>
                <a:gd name="T132" fmla="+- 0 10420 8400"/>
                <a:gd name="T133" fmla="*/ T132 w 2881"/>
                <a:gd name="T134" fmla="+- 0 2151 1680"/>
                <a:gd name="T135" fmla="*/ 2151 h 784"/>
                <a:gd name="T136" fmla="+- 0 10420 8400"/>
                <a:gd name="T137" fmla="*/ T136 w 2881"/>
                <a:gd name="T138" fmla="+- 0 2151 1680"/>
                <a:gd name="T139" fmla="*/ 2151 h 784"/>
                <a:gd name="T140" fmla="+- 0 10418 8400"/>
                <a:gd name="T141" fmla="*/ T140 w 2881"/>
                <a:gd name="T142" fmla="+- 0 2151 1680"/>
                <a:gd name="T143" fmla="*/ 2151 h 784"/>
                <a:gd name="T144" fmla="+- 0 10419 8400"/>
                <a:gd name="T145" fmla="*/ T144 w 2881"/>
                <a:gd name="T146" fmla="+- 0 2148 1680"/>
                <a:gd name="T147" fmla="*/ 2148 h 784"/>
                <a:gd name="T148" fmla="+- 0 10266 8400"/>
                <a:gd name="T149" fmla="*/ T148 w 2881"/>
                <a:gd name="T150" fmla="+- 0 2112 1680"/>
                <a:gd name="T151" fmla="*/ 2112 h 784"/>
                <a:gd name="T152" fmla="+- 0 10258 8400"/>
                <a:gd name="T153" fmla="*/ T152 w 2881"/>
                <a:gd name="T154" fmla="+- 0 2135 1680"/>
                <a:gd name="T155" fmla="*/ 2135 h 784"/>
                <a:gd name="T156" fmla="+- 0 10263 8400"/>
                <a:gd name="T157" fmla="*/ T156 w 2881"/>
                <a:gd name="T158" fmla="+- 0 2121 1680"/>
                <a:gd name="T159" fmla="*/ 2121 h 784"/>
                <a:gd name="T160" fmla="+- 0 10267 8400"/>
                <a:gd name="T161" fmla="*/ T160 w 2881"/>
                <a:gd name="T162" fmla="+- 0 2112 1680"/>
                <a:gd name="T163" fmla="*/ 2112 h 784"/>
                <a:gd name="T164" fmla="+- 0 10258 8400"/>
                <a:gd name="T165" fmla="*/ T164 w 2881"/>
                <a:gd name="T166" fmla="+- 0 2138 1680"/>
                <a:gd name="T167" fmla="*/ 2138 h 784"/>
                <a:gd name="T168" fmla="+- 0 10493 8400"/>
                <a:gd name="T169" fmla="*/ T168 w 2881"/>
                <a:gd name="T170" fmla="+- 0 2109 1680"/>
                <a:gd name="T171" fmla="*/ 2109 h 784"/>
                <a:gd name="T172" fmla="+- 0 10262 8400"/>
                <a:gd name="T173" fmla="*/ T172 w 2881"/>
                <a:gd name="T174" fmla="+- 0 2121 1680"/>
                <a:gd name="T175" fmla="*/ 2121 h 784"/>
                <a:gd name="T176" fmla="+- 0 10263 8400"/>
                <a:gd name="T177" fmla="*/ T176 w 2881"/>
                <a:gd name="T178" fmla="+- 0 2121 1680"/>
                <a:gd name="T179" fmla="*/ 2121 h 784"/>
                <a:gd name="T180" fmla="+- 0 10264 8400"/>
                <a:gd name="T181" fmla="*/ T180 w 2881"/>
                <a:gd name="T182" fmla="+- 0 2118 1680"/>
                <a:gd name="T183" fmla="*/ 2118 h 784"/>
                <a:gd name="T184" fmla="+- 0 10265 8400"/>
                <a:gd name="T185" fmla="*/ T184 w 2881"/>
                <a:gd name="T186" fmla="+- 0 2118 1680"/>
                <a:gd name="T187" fmla="*/ 2118 h 784"/>
                <a:gd name="T188" fmla="+- 0 10802 8400"/>
                <a:gd name="T189" fmla="*/ T188 w 2881"/>
                <a:gd name="T190" fmla="+- 0 1861 1680"/>
                <a:gd name="T191" fmla="*/ 1861 h 784"/>
                <a:gd name="T192" fmla="+- 0 10580 8400"/>
                <a:gd name="T193" fmla="*/ T192 w 2881"/>
                <a:gd name="T194" fmla="+- 0 1909 1680"/>
                <a:gd name="T195" fmla="*/ 1909 h 784"/>
                <a:gd name="T196" fmla="+- 0 10431 8400"/>
                <a:gd name="T197" fmla="*/ T196 w 2881"/>
                <a:gd name="T198" fmla="+- 0 1960 1680"/>
                <a:gd name="T199" fmla="*/ 1960 h 784"/>
                <a:gd name="T200" fmla="+- 0 10322 8400"/>
                <a:gd name="T201" fmla="*/ T200 w 2881"/>
                <a:gd name="T202" fmla="+- 0 2024 1680"/>
                <a:gd name="T203" fmla="*/ 2024 h 784"/>
                <a:gd name="T204" fmla="+- 0 10281 8400"/>
                <a:gd name="T205" fmla="*/ T204 w 2881"/>
                <a:gd name="T206" fmla="+- 0 2069 1680"/>
                <a:gd name="T207" fmla="*/ 2069 h 784"/>
                <a:gd name="T208" fmla="+- 0 10264 8400"/>
                <a:gd name="T209" fmla="*/ T208 w 2881"/>
                <a:gd name="T210" fmla="+- 0 2105 1680"/>
                <a:gd name="T211" fmla="*/ 2105 h 784"/>
                <a:gd name="T212" fmla="+- 0 10267 8400"/>
                <a:gd name="T213" fmla="*/ T212 w 2881"/>
                <a:gd name="T214" fmla="+- 0 2112 1680"/>
                <a:gd name="T215" fmla="*/ 2112 h 784"/>
                <a:gd name="T216" fmla="+- 0 10538 8400"/>
                <a:gd name="T217" fmla="*/ T216 w 2881"/>
                <a:gd name="T218" fmla="+- 0 2091 1680"/>
                <a:gd name="T219" fmla="*/ 2091 h 784"/>
                <a:gd name="T220" fmla="+- 0 10685 8400"/>
                <a:gd name="T221" fmla="*/ T220 w 2881"/>
                <a:gd name="T222" fmla="+- 0 2048 1680"/>
                <a:gd name="T223" fmla="*/ 2048 h 784"/>
                <a:gd name="T224" fmla="+- 0 10864 8400"/>
                <a:gd name="T225" fmla="*/ T224 w 2881"/>
                <a:gd name="T226" fmla="+- 0 2014 1680"/>
                <a:gd name="T227" fmla="*/ 2014 h 784"/>
                <a:gd name="T228" fmla="+- 0 10267 8400"/>
                <a:gd name="T229" fmla="*/ T228 w 2881"/>
                <a:gd name="T230" fmla="+- 0 2112 1680"/>
                <a:gd name="T231" fmla="*/ 2112 h 784"/>
                <a:gd name="T232" fmla="+- 0 10268 8400"/>
                <a:gd name="T233" fmla="*/ T232 w 2881"/>
                <a:gd name="T234" fmla="+- 0 2112 1680"/>
                <a:gd name="T235" fmla="*/ 2112 h 784"/>
                <a:gd name="T236" fmla="+- 0 10271 8400"/>
                <a:gd name="T237" fmla="*/ T236 w 2881"/>
                <a:gd name="T238" fmla="+- 0 2108 1680"/>
                <a:gd name="T239" fmla="*/ 2108 h 784"/>
                <a:gd name="T240" fmla="+- 0 10267 8400"/>
                <a:gd name="T241" fmla="*/ T240 w 2881"/>
                <a:gd name="T242" fmla="+- 0 2112 1680"/>
                <a:gd name="T243" fmla="*/ 2112 h 784"/>
                <a:gd name="T244" fmla="+- 0 10965 8400"/>
                <a:gd name="T245" fmla="*/ T244 w 2881"/>
                <a:gd name="T246" fmla="+- 0 2003 1680"/>
                <a:gd name="T247" fmla="*/ 2003 h 784"/>
                <a:gd name="T248" fmla="+- 0 11035 8400"/>
                <a:gd name="T249" fmla="*/ T248 w 2881"/>
                <a:gd name="T250" fmla="+- 0 1837 1680"/>
                <a:gd name="T251" fmla="*/ 1837 h 7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  <a:cxn ang="0">
                  <a:pos x="T241" y="T243"/>
                </a:cxn>
                <a:cxn ang="0">
                  <a:pos x="T245" y="T247"/>
                </a:cxn>
                <a:cxn ang="0">
                  <a:pos x="T249" y="T251"/>
                </a:cxn>
              </a:cxnLst>
              <a:rect l="0" t="0" r="r" b="b"/>
              <a:pathLst>
                <a:path w="2881" h="784">
                  <a:moveTo>
                    <a:pt x="1861" y="435"/>
                  </a:moveTo>
                  <a:lnTo>
                    <a:pt x="1856" y="438"/>
                  </a:lnTo>
                  <a:lnTo>
                    <a:pt x="1848" y="441"/>
                  </a:lnTo>
                  <a:lnTo>
                    <a:pt x="1839" y="446"/>
                  </a:lnTo>
                  <a:lnTo>
                    <a:pt x="1815" y="455"/>
                  </a:lnTo>
                  <a:lnTo>
                    <a:pt x="1801" y="459"/>
                  </a:lnTo>
                  <a:lnTo>
                    <a:pt x="1785" y="464"/>
                  </a:lnTo>
                  <a:lnTo>
                    <a:pt x="1769" y="469"/>
                  </a:lnTo>
                  <a:lnTo>
                    <a:pt x="1750" y="474"/>
                  </a:lnTo>
                  <a:lnTo>
                    <a:pt x="1732" y="479"/>
                  </a:lnTo>
                  <a:lnTo>
                    <a:pt x="1689" y="489"/>
                  </a:lnTo>
                  <a:lnTo>
                    <a:pt x="1667" y="494"/>
                  </a:lnTo>
                  <a:lnTo>
                    <a:pt x="1619" y="503"/>
                  </a:lnTo>
                  <a:lnTo>
                    <a:pt x="1567" y="513"/>
                  </a:lnTo>
                  <a:lnTo>
                    <a:pt x="1511" y="522"/>
                  </a:lnTo>
                  <a:lnTo>
                    <a:pt x="1451" y="531"/>
                  </a:lnTo>
                  <a:lnTo>
                    <a:pt x="1388" y="540"/>
                  </a:lnTo>
                  <a:lnTo>
                    <a:pt x="1254" y="557"/>
                  </a:lnTo>
                  <a:lnTo>
                    <a:pt x="1109" y="572"/>
                  </a:lnTo>
                  <a:lnTo>
                    <a:pt x="874" y="592"/>
                  </a:lnTo>
                  <a:lnTo>
                    <a:pt x="622" y="607"/>
                  </a:lnTo>
                  <a:lnTo>
                    <a:pt x="360" y="617"/>
                  </a:lnTo>
                  <a:lnTo>
                    <a:pt x="180" y="621"/>
                  </a:lnTo>
                  <a:lnTo>
                    <a:pt x="0" y="623"/>
                  </a:lnTo>
                  <a:lnTo>
                    <a:pt x="1" y="784"/>
                  </a:lnTo>
                  <a:lnTo>
                    <a:pt x="184" y="782"/>
                  </a:lnTo>
                  <a:lnTo>
                    <a:pt x="365" y="778"/>
                  </a:lnTo>
                  <a:lnTo>
                    <a:pt x="631" y="768"/>
                  </a:lnTo>
                  <a:lnTo>
                    <a:pt x="802" y="758"/>
                  </a:lnTo>
                  <a:lnTo>
                    <a:pt x="967" y="746"/>
                  </a:lnTo>
                  <a:lnTo>
                    <a:pt x="1125" y="732"/>
                  </a:lnTo>
                  <a:lnTo>
                    <a:pt x="1200" y="724"/>
                  </a:lnTo>
                  <a:lnTo>
                    <a:pt x="1343" y="708"/>
                  </a:lnTo>
                  <a:lnTo>
                    <a:pt x="1476" y="690"/>
                  </a:lnTo>
                  <a:lnTo>
                    <a:pt x="1595" y="671"/>
                  </a:lnTo>
                  <a:lnTo>
                    <a:pt x="1650" y="661"/>
                  </a:lnTo>
                  <a:lnTo>
                    <a:pt x="1701" y="651"/>
                  </a:lnTo>
                  <a:lnTo>
                    <a:pt x="1726" y="645"/>
                  </a:lnTo>
                  <a:lnTo>
                    <a:pt x="1772" y="635"/>
                  </a:lnTo>
                  <a:lnTo>
                    <a:pt x="1794" y="629"/>
                  </a:lnTo>
                  <a:lnTo>
                    <a:pt x="1834" y="617"/>
                  </a:lnTo>
                  <a:lnTo>
                    <a:pt x="1852" y="612"/>
                  </a:lnTo>
                  <a:lnTo>
                    <a:pt x="1871" y="605"/>
                  </a:lnTo>
                  <a:lnTo>
                    <a:pt x="1887" y="599"/>
                  </a:lnTo>
                  <a:lnTo>
                    <a:pt x="1904" y="592"/>
                  </a:lnTo>
                  <a:lnTo>
                    <a:pt x="1919" y="586"/>
                  </a:lnTo>
                  <a:lnTo>
                    <a:pt x="1934" y="578"/>
                  </a:lnTo>
                  <a:lnTo>
                    <a:pt x="1948" y="570"/>
                  </a:lnTo>
                  <a:lnTo>
                    <a:pt x="1962" y="561"/>
                  </a:lnTo>
                  <a:lnTo>
                    <a:pt x="1975" y="551"/>
                  </a:lnTo>
                  <a:lnTo>
                    <a:pt x="1989" y="537"/>
                  </a:lnTo>
                  <a:lnTo>
                    <a:pt x="1996" y="529"/>
                  </a:lnTo>
                  <a:lnTo>
                    <a:pt x="1998" y="526"/>
                  </a:lnTo>
                  <a:lnTo>
                    <a:pt x="2000" y="522"/>
                  </a:lnTo>
                  <a:lnTo>
                    <a:pt x="2004" y="517"/>
                  </a:lnTo>
                  <a:lnTo>
                    <a:pt x="2007" y="512"/>
                  </a:lnTo>
                  <a:lnTo>
                    <a:pt x="2009" y="507"/>
                  </a:lnTo>
                  <a:lnTo>
                    <a:pt x="2011" y="502"/>
                  </a:lnTo>
                  <a:lnTo>
                    <a:pt x="2013" y="497"/>
                  </a:lnTo>
                  <a:lnTo>
                    <a:pt x="2015" y="491"/>
                  </a:lnTo>
                  <a:lnTo>
                    <a:pt x="2017" y="485"/>
                  </a:lnTo>
                  <a:lnTo>
                    <a:pt x="2017" y="482"/>
                  </a:lnTo>
                  <a:lnTo>
                    <a:pt x="2013" y="482"/>
                  </a:lnTo>
                  <a:lnTo>
                    <a:pt x="2013" y="481"/>
                  </a:lnTo>
                  <a:lnTo>
                    <a:pt x="2012" y="481"/>
                  </a:lnTo>
                  <a:lnTo>
                    <a:pt x="2015" y="476"/>
                  </a:lnTo>
                  <a:lnTo>
                    <a:pt x="2016" y="476"/>
                  </a:lnTo>
                  <a:lnTo>
                    <a:pt x="2017" y="474"/>
                  </a:lnTo>
                  <a:lnTo>
                    <a:pt x="2020" y="462"/>
                  </a:lnTo>
                  <a:lnTo>
                    <a:pt x="2032" y="462"/>
                  </a:lnTo>
                  <a:lnTo>
                    <a:pt x="2037" y="458"/>
                  </a:lnTo>
                  <a:lnTo>
                    <a:pt x="1858" y="458"/>
                  </a:lnTo>
                  <a:lnTo>
                    <a:pt x="1859" y="454"/>
                  </a:lnTo>
                  <a:lnTo>
                    <a:pt x="1860" y="442"/>
                  </a:lnTo>
                  <a:lnTo>
                    <a:pt x="1861" y="436"/>
                  </a:lnTo>
                  <a:lnTo>
                    <a:pt x="1861" y="435"/>
                  </a:lnTo>
                  <a:close/>
                  <a:moveTo>
                    <a:pt x="2781" y="157"/>
                  </a:moveTo>
                  <a:lnTo>
                    <a:pt x="2635" y="157"/>
                  </a:lnTo>
                  <a:lnTo>
                    <a:pt x="2646" y="317"/>
                  </a:lnTo>
                  <a:lnTo>
                    <a:pt x="2565" y="323"/>
                  </a:lnTo>
                  <a:lnTo>
                    <a:pt x="2574" y="482"/>
                  </a:lnTo>
                  <a:lnTo>
                    <a:pt x="2881" y="223"/>
                  </a:lnTo>
                  <a:lnTo>
                    <a:pt x="2781" y="157"/>
                  </a:lnTo>
                  <a:close/>
                  <a:moveTo>
                    <a:pt x="2016" y="476"/>
                  </a:moveTo>
                  <a:lnTo>
                    <a:pt x="2016" y="476"/>
                  </a:lnTo>
                  <a:lnTo>
                    <a:pt x="2013" y="482"/>
                  </a:lnTo>
                  <a:lnTo>
                    <a:pt x="2016" y="477"/>
                  </a:lnTo>
                  <a:lnTo>
                    <a:pt x="2016" y="476"/>
                  </a:lnTo>
                  <a:close/>
                  <a:moveTo>
                    <a:pt x="2016" y="477"/>
                  </a:moveTo>
                  <a:lnTo>
                    <a:pt x="2013" y="482"/>
                  </a:lnTo>
                  <a:lnTo>
                    <a:pt x="2017" y="482"/>
                  </a:lnTo>
                  <a:lnTo>
                    <a:pt x="2017" y="479"/>
                  </a:lnTo>
                  <a:lnTo>
                    <a:pt x="2015" y="479"/>
                  </a:lnTo>
                  <a:lnTo>
                    <a:pt x="2016" y="477"/>
                  </a:lnTo>
                  <a:close/>
                  <a:moveTo>
                    <a:pt x="2016" y="476"/>
                  </a:moveTo>
                  <a:lnTo>
                    <a:pt x="2012" y="481"/>
                  </a:lnTo>
                  <a:lnTo>
                    <a:pt x="2013" y="481"/>
                  </a:lnTo>
                  <a:lnTo>
                    <a:pt x="2016" y="476"/>
                  </a:lnTo>
                  <a:close/>
                  <a:moveTo>
                    <a:pt x="2017" y="476"/>
                  </a:moveTo>
                  <a:lnTo>
                    <a:pt x="2016" y="477"/>
                  </a:lnTo>
                  <a:lnTo>
                    <a:pt x="2015" y="479"/>
                  </a:lnTo>
                  <a:lnTo>
                    <a:pt x="2017" y="476"/>
                  </a:lnTo>
                  <a:close/>
                  <a:moveTo>
                    <a:pt x="2018" y="474"/>
                  </a:moveTo>
                  <a:lnTo>
                    <a:pt x="2018" y="474"/>
                  </a:lnTo>
                  <a:lnTo>
                    <a:pt x="2017" y="476"/>
                  </a:lnTo>
                  <a:lnTo>
                    <a:pt x="2015" y="479"/>
                  </a:lnTo>
                  <a:lnTo>
                    <a:pt x="2017" y="479"/>
                  </a:lnTo>
                  <a:lnTo>
                    <a:pt x="2018" y="474"/>
                  </a:lnTo>
                  <a:close/>
                  <a:moveTo>
                    <a:pt x="2017" y="475"/>
                  </a:moveTo>
                  <a:lnTo>
                    <a:pt x="2016" y="476"/>
                  </a:lnTo>
                  <a:lnTo>
                    <a:pt x="2016" y="477"/>
                  </a:lnTo>
                  <a:lnTo>
                    <a:pt x="2017" y="476"/>
                  </a:lnTo>
                  <a:lnTo>
                    <a:pt x="2017" y="475"/>
                  </a:lnTo>
                  <a:close/>
                  <a:moveTo>
                    <a:pt x="2016" y="476"/>
                  </a:moveTo>
                  <a:lnTo>
                    <a:pt x="2016" y="476"/>
                  </a:lnTo>
                  <a:close/>
                  <a:moveTo>
                    <a:pt x="2017" y="474"/>
                  </a:moveTo>
                  <a:lnTo>
                    <a:pt x="2016" y="476"/>
                  </a:lnTo>
                  <a:lnTo>
                    <a:pt x="2016" y="475"/>
                  </a:lnTo>
                  <a:lnTo>
                    <a:pt x="2017" y="474"/>
                  </a:lnTo>
                  <a:close/>
                  <a:moveTo>
                    <a:pt x="2016" y="475"/>
                  </a:moveTo>
                  <a:lnTo>
                    <a:pt x="2016" y="476"/>
                  </a:lnTo>
                  <a:lnTo>
                    <a:pt x="2016" y="475"/>
                  </a:lnTo>
                  <a:close/>
                  <a:moveTo>
                    <a:pt x="2018" y="474"/>
                  </a:moveTo>
                  <a:lnTo>
                    <a:pt x="2017" y="475"/>
                  </a:lnTo>
                  <a:lnTo>
                    <a:pt x="2017" y="476"/>
                  </a:lnTo>
                  <a:lnTo>
                    <a:pt x="2018" y="474"/>
                  </a:lnTo>
                  <a:close/>
                  <a:moveTo>
                    <a:pt x="2017" y="474"/>
                  </a:moveTo>
                  <a:lnTo>
                    <a:pt x="2016" y="475"/>
                  </a:lnTo>
                  <a:lnTo>
                    <a:pt x="2016" y="476"/>
                  </a:lnTo>
                  <a:lnTo>
                    <a:pt x="2017" y="475"/>
                  </a:lnTo>
                  <a:lnTo>
                    <a:pt x="2017" y="474"/>
                  </a:lnTo>
                  <a:close/>
                  <a:moveTo>
                    <a:pt x="2019" y="470"/>
                  </a:moveTo>
                  <a:lnTo>
                    <a:pt x="2017" y="474"/>
                  </a:lnTo>
                  <a:lnTo>
                    <a:pt x="2016" y="475"/>
                  </a:lnTo>
                  <a:lnTo>
                    <a:pt x="2017" y="474"/>
                  </a:lnTo>
                  <a:lnTo>
                    <a:pt x="2018" y="471"/>
                  </a:lnTo>
                  <a:lnTo>
                    <a:pt x="2019" y="470"/>
                  </a:lnTo>
                  <a:close/>
                  <a:moveTo>
                    <a:pt x="2018" y="473"/>
                  </a:moveTo>
                  <a:lnTo>
                    <a:pt x="2017" y="474"/>
                  </a:lnTo>
                  <a:lnTo>
                    <a:pt x="2017" y="475"/>
                  </a:lnTo>
                  <a:lnTo>
                    <a:pt x="2018" y="474"/>
                  </a:lnTo>
                  <a:lnTo>
                    <a:pt x="2018" y="473"/>
                  </a:lnTo>
                  <a:close/>
                  <a:moveTo>
                    <a:pt x="2018" y="473"/>
                  </a:moveTo>
                  <a:lnTo>
                    <a:pt x="2018" y="474"/>
                  </a:lnTo>
                  <a:lnTo>
                    <a:pt x="2018" y="473"/>
                  </a:lnTo>
                  <a:close/>
                  <a:moveTo>
                    <a:pt x="2020" y="462"/>
                  </a:moveTo>
                  <a:lnTo>
                    <a:pt x="2017" y="474"/>
                  </a:lnTo>
                  <a:lnTo>
                    <a:pt x="2019" y="470"/>
                  </a:lnTo>
                  <a:lnTo>
                    <a:pt x="2020" y="462"/>
                  </a:lnTo>
                  <a:close/>
                  <a:moveTo>
                    <a:pt x="2018" y="471"/>
                  </a:moveTo>
                  <a:lnTo>
                    <a:pt x="2017" y="474"/>
                  </a:lnTo>
                  <a:lnTo>
                    <a:pt x="2018" y="473"/>
                  </a:lnTo>
                  <a:lnTo>
                    <a:pt x="2018" y="471"/>
                  </a:lnTo>
                  <a:close/>
                  <a:moveTo>
                    <a:pt x="2021" y="471"/>
                  </a:moveTo>
                  <a:lnTo>
                    <a:pt x="2020" y="471"/>
                  </a:lnTo>
                  <a:lnTo>
                    <a:pt x="2018" y="473"/>
                  </a:lnTo>
                  <a:lnTo>
                    <a:pt x="2018" y="474"/>
                  </a:lnTo>
                  <a:lnTo>
                    <a:pt x="2021" y="471"/>
                  </a:lnTo>
                  <a:close/>
                  <a:moveTo>
                    <a:pt x="2020" y="471"/>
                  </a:moveTo>
                  <a:lnTo>
                    <a:pt x="2018" y="473"/>
                  </a:lnTo>
                  <a:lnTo>
                    <a:pt x="2020" y="471"/>
                  </a:lnTo>
                  <a:close/>
                  <a:moveTo>
                    <a:pt x="2024" y="468"/>
                  </a:moveTo>
                  <a:lnTo>
                    <a:pt x="2019" y="468"/>
                  </a:lnTo>
                  <a:lnTo>
                    <a:pt x="2018" y="471"/>
                  </a:lnTo>
                  <a:lnTo>
                    <a:pt x="2018" y="473"/>
                  </a:lnTo>
                  <a:lnTo>
                    <a:pt x="2020" y="471"/>
                  </a:lnTo>
                  <a:lnTo>
                    <a:pt x="2021" y="471"/>
                  </a:lnTo>
                  <a:lnTo>
                    <a:pt x="2024" y="468"/>
                  </a:lnTo>
                  <a:close/>
                  <a:moveTo>
                    <a:pt x="2019" y="468"/>
                  </a:moveTo>
                  <a:lnTo>
                    <a:pt x="2019" y="470"/>
                  </a:lnTo>
                  <a:lnTo>
                    <a:pt x="2018" y="471"/>
                  </a:lnTo>
                  <a:lnTo>
                    <a:pt x="2019" y="468"/>
                  </a:lnTo>
                  <a:close/>
                  <a:moveTo>
                    <a:pt x="2032" y="462"/>
                  </a:moveTo>
                  <a:lnTo>
                    <a:pt x="2020" y="462"/>
                  </a:lnTo>
                  <a:lnTo>
                    <a:pt x="2019" y="470"/>
                  </a:lnTo>
                  <a:lnTo>
                    <a:pt x="2019" y="468"/>
                  </a:lnTo>
                  <a:lnTo>
                    <a:pt x="2024" y="468"/>
                  </a:lnTo>
                  <a:lnTo>
                    <a:pt x="2030" y="463"/>
                  </a:lnTo>
                  <a:lnTo>
                    <a:pt x="2032" y="462"/>
                  </a:lnTo>
                  <a:close/>
                  <a:moveTo>
                    <a:pt x="1867" y="432"/>
                  </a:moveTo>
                  <a:lnTo>
                    <a:pt x="1866" y="432"/>
                  </a:lnTo>
                  <a:lnTo>
                    <a:pt x="1862" y="435"/>
                  </a:lnTo>
                  <a:lnTo>
                    <a:pt x="1861" y="435"/>
                  </a:lnTo>
                  <a:lnTo>
                    <a:pt x="1861" y="436"/>
                  </a:lnTo>
                  <a:lnTo>
                    <a:pt x="1860" y="442"/>
                  </a:lnTo>
                  <a:lnTo>
                    <a:pt x="1858" y="455"/>
                  </a:lnTo>
                  <a:lnTo>
                    <a:pt x="1858" y="458"/>
                  </a:lnTo>
                  <a:lnTo>
                    <a:pt x="1861" y="447"/>
                  </a:lnTo>
                  <a:lnTo>
                    <a:pt x="1860" y="447"/>
                  </a:lnTo>
                  <a:lnTo>
                    <a:pt x="1862" y="441"/>
                  </a:lnTo>
                  <a:lnTo>
                    <a:pt x="1863" y="441"/>
                  </a:lnTo>
                  <a:lnTo>
                    <a:pt x="1865" y="438"/>
                  </a:lnTo>
                  <a:lnTo>
                    <a:pt x="1864" y="438"/>
                  </a:lnTo>
                  <a:lnTo>
                    <a:pt x="1866" y="434"/>
                  </a:lnTo>
                  <a:lnTo>
                    <a:pt x="1867" y="432"/>
                  </a:lnTo>
                  <a:close/>
                  <a:moveTo>
                    <a:pt x="2094" y="428"/>
                  </a:moveTo>
                  <a:lnTo>
                    <a:pt x="1871" y="428"/>
                  </a:lnTo>
                  <a:lnTo>
                    <a:pt x="1866" y="434"/>
                  </a:lnTo>
                  <a:lnTo>
                    <a:pt x="1861" y="444"/>
                  </a:lnTo>
                  <a:lnTo>
                    <a:pt x="1858" y="458"/>
                  </a:lnTo>
                  <a:lnTo>
                    <a:pt x="2037" y="458"/>
                  </a:lnTo>
                  <a:lnTo>
                    <a:pt x="2041" y="455"/>
                  </a:lnTo>
                  <a:lnTo>
                    <a:pt x="2056" y="447"/>
                  </a:lnTo>
                  <a:lnTo>
                    <a:pt x="2074" y="438"/>
                  </a:lnTo>
                  <a:lnTo>
                    <a:pt x="2093" y="429"/>
                  </a:lnTo>
                  <a:lnTo>
                    <a:pt x="2094" y="428"/>
                  </a:lnTo>
                  <a:close/>
                  <a:moveTo>
                    <a:pt x="1862" y="441"/>
                  </a:moveTo>
                  <a:lnTo>
                    <a:pt x="1860" y="447"/>
                  </a:lnTo>
                  <a:lnTo>
                    <a:pt x="1861" y="444"/>
                  </a:lnTo>
                  <a:lnTo>
                    <a:pt x="1862" y="441"/>
                  </a:lnTo>
                  <a:close/>
                  <a:moveTo>
                    <a:pt x="1861" y="444"/>
                  </a:moveTo>
                  <a:lnTo>
                    <a:pt x="1860" y="447"/>
                  </a:lnTo>
                  <a:lnTo>
                    <a:pt x="1861" y="447"/>
                  </a:lnTo>
                  <a:lnTo>
                    <a:pt x="1861" y="444"/>
                  </a:lnTo>
                  <a:close/>
                  <a:moveTo>
                    <a:pt x="1863" y="441"/>
                  </a:moveTo>
                  <a:lnTo>
                    <a:pt x="1862" y="441"/>
                  </a:lnTo>
                  <a:lnTo>
                    <a:pt x="1861" y="444"/>
                  </a:lnTo>
                  <a:lnTo>
                    <a:pt x="1863" y="441"/>
                  </a:lnTo>
                  <a:close/>
                  <a:moveTo>
                    <a:pt x="1867" y="432"/>
                  </a:moveTo>
                  <a:lnTo>
                    <a:pt x="1864" y="438"/>
                  </a:lnTo>
                  <a:lnTo>
                    <a:pt x="1866" y="434"/>
                  </a:lnTo>
                  <a:lnTo>
                    <a:pt x="1867" y="432"/>
                  </a:lnTo>
                  <a:close/>
                  <a:moveTo>
                    <a:pt x="1866" y="434"/>
                  </a:moveTo>
                  <a:lnTo>
                    <a:pt x="1864" y="438"/>
                  </a:lnTo>
                  <a:lnTo>
                    <a:pt x="1865" y="438"/>
                  </a:lnTo>
                  <a:lnTo>
                    <a:pt x="1866" y="434"/>
                  </a:lnTo>
                  <a:close/>
                  <a:moveTo>
                    <a:pt x="2556" y="162"/>
                  </a:moveTo>
                  <a:lnTo>
                    <a:pt x="2530" y="164"/>
                  </a:lnTo>
                  <a:lnTo>
                    <a:pt x="2443" y="175"/>
                  </a:lnTo>
                  <a:lnTo>
                    <a:pt x="2402" y="181"/>
                  </a:lnTo>
                  <a:lnTo>
                    <a:pt x="2362" y="188"/>
                  </a:lnTo>
                  <a:lnTo>
                    <a:pt x="2323" y="195"/>
                  </a:lnTo>
                  <a:lnTo>
                    <a:pt x="2286" y="203"/>
                  </a:lnTo>
                  <a:lnTo>
                    <a:pt x="2214" y="220"/>
                  </a:lnTo>
                  <a:lnTo>
                    <a:pt x="2180" y="229"/>
                  </a:lnTo>
                  <a:lnTo>
                    <a:pt x="2147" y="239"/>
                  </a:lnTo>
                  <a:lnTo>
                    <a:pt x="2116" y="248"/>
                  </a:lnTo>
                  <a:lnTo>
                    <a:pt x="2087" y="258"/>
                  </a:lnTo>
                  <a:lnTo>
                    <a:pt x="2058" y="269"/>
                  </a:lnTo>
                  <a:lnTo>
                    <a:pt x="2031" y="280"/>
                  </a:lnTo>
                  <a:lnTo>
                    <a:pt x="2006" y="292"/>
                  </a:lnTo>
                  <a:lnTo>
                    <a:pt x="1983" y="304"/>
                  </a:lnTo>
                  <a:lnTo>
                    <a:pt x="1961" y="316"/>
                  </a:lnTo>
                  <a:lnTo>
                    <a:pt x="1940" y="330"/>
                  </a:lnTo>
                  <a:lnTo>
                    <a:pt x="1922" y="344"/>
                  </a:lnTo>
                  <a:lnTo>
                    <a:pt x="1904" y="361"/>
                  </a:lnTo>
                  <a:lnTo>
                    <a:pt x="1888" y="378"/>
                  </a:lnTo>
                  <a:lnTo>
                    <a:pt x="1886" y="382"/>
                  </a:lnTo>
                  <a:lnTo>
                    <a:pt x="1883" y="385"/>
                  </a:lnTo>
                  <a:lnTo>
                    <a:pt x="1881" y="389"/>
                  </a:lnTo>
                  <a:lnTo>
                    <a:pt x="1875" y="400"/>
                  </a:lnTo>
                  <a:lnTo>
                    <a:pt x="1872" y="404"/>
                  </a:lnTo>
                  <a:lnTo>
                    <a:pt x="1870" y="409"/>
                  </a:lnTo>
                  <a:lnTo>
                    <a:pt x="1868" y="413"/>
                  </a:lnTo>
                  <a:lnTo>
                    <a:pt x="1864" y="425"/>
                  </a:lnTo>
                  <a:lnTo>
                    <a:pt x="1862" y="430"/>
                  </a:lnTo>
                  <a:lnTo>
                    <a:pt x="1861" y="435"/>
                  </a:lnTo>
                  <a:lnTo>
                    <a:pt x="1862" y="435"/>
                  </a:lnTo>
                  <a:lnTo>
                    <a:pt x="1866" y="432"/>
                  </a:lnTo>
                  <a:lnTo>
                    <a:pt x="1867" y="432"/>
                  </a:lnTo>
                  <a:lnTo>
                    <a:pt x="1868" y="432"/>
                  </a:lnTo>
                  <a:lnTo>
                    <a:pt x="1871" y="428"/>
                  </a:lnTo>
                  <a:lnTo>
                    <a:pt x="2094" y="428"/>
                  </a:lnTo>
                  <a:lnTo>
                    <a:pt x="2114" y="420"/>
                  </a:lnTo>
                  <a:lnTo>
                    <a:pt x="2138" y="411"/>
                  </a:lnTo>
                  <a:lnTo>
                    <a:pt x="2164" y="402"/>
                  </a:lnTo>
                  <a:lnTo>
                    <a:pt x="2192" y="393"/>
                  </a:lnTo>
                  <a:lnTo>
                    <a:pt x="2221" y="384"/>
                  </a:lnTo>
                  <a:lnTo>
                    <a:pt x="2252" y="376"/>
                  </a:lnTo>
                  <a:lnTo>
                    <a:pt x="2285" y="368"/>
                  </a:lnTo>
                  <a:lnTo>
                    <a:pt x="2318" y="361"/>
                  </a:lnTo>
                  <a:lnTo>
                    <a:pt x="2353" y="354"/>
                  </a:lnTo>
                  <a:lnTo>
                    <a:pt x="2389" y="347"/>
                  </a:lnTo>
                  <a:lnTo>
                    <a:pt x="2427" y="340"/>
                  </a:lnTo>
                  <a:lnTo>
                    <a:pt x="2464" y="334"/>
                  </a:lnTo>
                  <a:lnTo>
                    <a:pt x="2540" y="324"/>
                  </a:lnTo>
                  <a:lnTo>
                    <a:pt x="2565" y="323"/>
                  </a:lnTo>
                  <a:lnTo>
                    <a:pt x="2556" y="162"/>
                  </a:lnTo>
                  <a:close/>
                  <a:moveTo>
                    <a:pt x="1868" y="432"/>
                  </a:moveTo>
                  <a:lnTo>
                    <a:pt x="1867" y="432"/>
                  </a:lnTo>
                  <a:lnTo>
                    <a:pt x="1866" y="434"/>
                  </a:lnTo>
                  <a:lnTo>
                    <a:pt x="1867" y="432"/>
                  </a:lnTo>
                  <a:lnTo>
                    <a:pt x="1868" y="432"/>
                  </a:lnTo>
                  <a:close/>
                  <a:moveTo>
                    <a:pt x="1867" y="432"/>
                  </a:moveTo>
                  <a:lnTo>
                    <a:pt x="1866" y="434"/>
                  </a:lnTo>
                  <a:lnTo>
                    <a:pt x="1867" y="432"/>
                  </a:lnTo>
                  <a:close/>
                  <a:moveTo>
                    <a:pt x="1871" y="428"/>
                  </a:moveTo>
                  <a:lnTo>
                    <a:pt x="1867" y="432"/>
                  </a:lnTo>
                  <a:lnTo>
                    <a:pt x="1866" y="434"/>
                  </a:lnTo>
                  <a:lnTo>
                    <a:pt x="1871" y="428"/>
                  </a:lnTo>
                  <a:close/>
                  <a:moveTo>
                    <a:pt x="1867" y="432"/>
                  </a:moveTo>
                  <a:lnTo>
                    <a:pt x="1867" y="432"/>
                  </a:lnTo>
                  <a:close/>
                  <a:moveTo>
                    <a:pt x="2635" y="157"/>
                  </a:moveTo>
                  <a:lnTo>
                    <a:pt x="2556" y="162"/>
                  </a:lnTo>
                  <a:lnTo>
                    <a:pt x="2565" y="323"/>
                  </a:lnTo>
                  <a:lnTo>
                    <a:pt x="2646" y="317"/>
                  </a:lnTo>
                  <a:lnTo>
                    <a:pt x="2635" y="157"/>
                  </a:lnTo>
                  <a:close/>
                  <a:moveTo>
                    <a:pt x="2547" y="0"/>
                  </a:moveTo>
                  <a:lnTo>
                    <a:pt x="2556" y="162"/>
                  </a:lnTo>
                  <a:lnTo>
                    <a:pt x="2635" y="157"/>
                  </a:lnTo>
                  <a:lnTo>
                    <a:pt x="2781" y="157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rgbClr val="2A8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pic>
          <p:nvPicPr>
            <p:cNvPr id="37" name="Picture 346">
              <a:extLst>
                <a:ext uri="{FF2B5EF4-FFF2-40B4-BE49-F238E27FC236}">
                  <a16:creationId xmlns:a16="http://schemas.microsoft.com/office/drawing/2014/main" id="{22B6005C-D453-2B40-9D03-C9C2ABFB4779}"/>
                </a:ext>
              </a:extLst>
            </p:cNvPr>
            <p:cNvPicPr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9" y="2134"/>
              <a:ext cx="375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45">
              <a:extLst>
                <a:ext uri="{FF2B5EF4-FFF2-40B4-BE49-F238E27FC236}">
                  <a16:creationId xmlns:a16="http://schemas.microsoft.com/office/drawing/2014/main" id="{55DBE61F-23ED-ED4A-9713-04FA8BD093B2}"/>
                </a:ext>
              </a:extLst>
            </p:cNvPr>
            <p:cNvPicPr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2" y="534"/>
              <a:ext cx="809" cy="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Freeform 344">
              <a:extLst>
                <a:ext uri="{FF2B5EF4-FFF2-40B4-BE49-F238E27FC236}">
                  <a16:creationId xmlns:a16="http://schemas.microsoft.com/office/drawing/2014/main" id="{9ABC9727-09D3-9F44-876F-D5DEAF60E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0" y="702"/>
              <a:ext cx="480" cy="480"/>
            </a:xfrm>
            <a:custGeom>
              <a:avLst/>
              <a:gdLst>
                <a:gd name="T0" fmla="+- 0 12600 12600"/>
                <a:gd name="T1" fmla="*/ T0 w 480"/>
                <a:gd name="T2" fmla="+- 0 942 702"/>
                <a:gd name="T3" fmla="*/ 942 h 480"/>
                <a:gd name="T4" fmla="+- 0 12612 12600"/>
                <a:gd name="T5" fmla="*/ T4 w 480"/>
                <a:gd name="T6" fmla="+- 0 866 702"/>
                <a:gd name="T7" fmla="*/ 866 h 480"/>
                <a:gd name="T8" fmla="+- 0 12646 12600"/>
                <a:gd name="T9" fmla="*/ T8 w 480"/>
                <a:gd name="T10" fmla="+- 0 800 702"/>
                <a:gd name="T11" fmla="*/ 800 h 480"/>
                <a:gd name="T12" fmla="+- 0 12698 12600"/>
                <a:gd name="T13" fmla="*/ T12 w 480"/>
                <a:gd name="T14" fmla="+- 0 748 702"/>
                <a:gd name="T15" fmla="*/ 748 h 480"/>
                <a:gd name="T16" fmla="+- 0 12764 12600"/>
                <a:gd name="T17" fmla="*/ T16 w 480"/>
                <a:gd name="T18" fmla="+- 0 714 702"/>
                <a:gd name="T19" fmla="*/ 714 h 480"/>
                <a:gd name="T20" fmla="+- 0 12840 12600"/>
                <a:gd name="T21" fmla="*/ T20 w 480"/>
                <a:gd name="T22" fmla="+- 0 702 702"/>
                <a:gd name="T23" fmla="*/ 702 h 480"/>
                <a:gd name="T24" fmla="+- 0 12916 12600"/>
                <a:gd name="T25" fmla="*/ T24 w 480"/>
                <a:gd name="T26" fmla="+- 0 714 702"/>
                <a:gd name="T27" fmla="*/ 714 h 480"/>
                <a:gd name="T28" fmla="+- 0 12982 12600"/>
                <a:gd name="T29" fmla="*/ T28 w 480"/>
                <a:gd name="T30" fmla="+- 0 748 702"/>
                <a:gd name="T31" fmla="*/ 748 h 480"/>
                <a:gd name="T32" fmla="+- 0 13034 12600"/>
                <a:gd name="T33" fmla="*/ T32 w 480"/>
                <a:gd name="T34" fmla="+- 0 800 702"/>
                <a:gd name="T35" fmla="*/ 800 h 480"/>
                <a:gd name="T36" fmla="+- 0 13068 12600"/>
                <a:gd name="T37" fmla="*/ T36 w 480"/>
                <a:gd name="T38" fmla="+- 0 866 702"/>
                <a:gd name="T39" fmla="*/ 866 h 480"/>
                <a:gd name="T40" fmla="+- 0 13080 12600"/>
                <a:gd name="T41" fmla="*/ T40 w 480"/>
                <a:gd name="T42" fmla="+- 0 942 702"/>
                <a:gd name="T43" fmla="*/ 942 h 480"/>
                <a:gd name="T44" fmla="+- 0 13068 12600"/>
                <a:gd name="T45" fmla="*/ T44 w 480"/>
                <a:gd name="T46" fmla="+- 0 1018 702"/>
                <a:gd name="T47" fmla="*/ 1018 h 480"/>
                <a:gd name="T48" fmla="+- 0 13034 12600"/>
                <a:gd name="T49" fmla="*/ T48 w 480"/>
                <a:gd name="T50" fmla="+- 0 1084 702"/>
                <a:gd name="T51" fmla="*/ 1084 h 480"/>
                <a:gd name="T52" fmla="+- 0 12982 12600"/>
                <a:gd name="T53" fmla="*/ T52 w 480"/>
                <a:gd name="T54" fmla="+- 0 1136 702"/>
                <a:gd name="T55" fmla="*/ 1136 h 480"/>
                <a:gd name="T56" fmla="+- 0 12916 12600"/>
                <a:gd name="T57" fmla="*/ T56 w 480"/>
                <a:gd name="T58" fmla="+- 0 1170 702"/>
                <a:gd name="T59" fmla="*/ 1170 h 480"/>
                <a:gd name="T60" fmla="+- 0 12840 12600"/>
                <a:gd name="T61" fmla="*/ T60 w 480"/>
                <a:gd name="T62" fmla="+- 0 1182 702"/>
                <a:gd name="T63" fmla="*/ 1182 h 480"/>
                <a:gd name="T64" fmla="+- 0 12764 12600"/>
                <a:gd name="T65" fmla="*/ T64 w 480"/>
                <a:gd name="T66" fmla="+- 0 1170 702"/>
                <a:gd name="T67" fmla="*/ 1170 h 480"/>
                <a:gd name="T68" fmla="+- 0 12698 12600"/>
                <a:gd name="T69" fmla="*/ T68 w 480"/>
                <a:gd name="T70" fmla="+- 0 1136 702"/>
                <a:gd name="T71" fmla="*/ 1136 h 480"/>
                <a:gd name="T72" fmla="+- 0 12646 12600"/>
                <a:gd name="T73" fmla="*/ T72 w 480"/>
                <a:gd name="T74" fmla="+- 0 1084 702"/>
                <a:gd name="T75" fmla="*/ 1084 h 480"/>
                <a:gd name="T76" fmla="+- 0 12612 12600"/>
                <a:gd name="T77" fmla="*/ T76 w 480"/>
                <a:gd name="T78" fmla="+- 0 1018 702"/>
                <a:gd name="T79" fmla="*/ 1018 h 480"/>
                <a:gd name="T80" fmla="+- 0 12600 12600"/>
                <a:gd name="T81" fmla="*/ T80 w 480"/>
                <a:gd name="T82" fmla="+- 0 942 702"/>
                <a:gd name="T83" fmla="*/ 942 h 48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</a:cxnLst>
              <a:rect l="0" t="0" r="r" b="b"/>
              <a:pathLst>
                <a:path w="480" h="480">
                  <a:moveTo>
                    <a:pt x="0" y="240"/>
                  </a:moveTo>
                  <a:lnTo>
                    <a:pt x="12" y="164"/>
                  </a:lnTo>
                  <a:lnTo>
                    <a:pt x="46" y="98"/>
                  </a:lnTo>
                  <a:lnTo>
                    <a:pt x="98" y="46"/>
                  </a:lnTo>
                  <a:lnTo>
                    <a:pt x="164" y="12"/>
                  </a:lnTo>
                  <a:lnTo>
                    <a:pt x="240" y="0"/>
                  </a:lnTo>
                  <a:lnTo>
                    <a:pt x="316" y="12"/>
                  </a:lnTo>
                  <a:lnTo>
                    <a:pt x="382" y="46"/>
                  </a:lnTo>
                  <a:lnTo>
                    <a:pt x="434" y="98"/>
                  </a:lnTo>
                  <a:lnTo>
                    <a:pt x="468" y="164"/>
                  </a:lnTo>
                  <a:lnTo>
                    <a:pt x="480" y="240"/>
                  </a:lnTo>
                  <a:lnTo>
                    <a:pt x="468" y="316"/>
                  </a:lnTo>
                  <a:lnTo>
                    <a:pt x="434" y="382"/>
                  </a:lnTo>
                  <a:lnTo>
                    <a:pt x="382" y="434"/>
                  </a:lnTo>
                  <a:lnTo>
                    <a:pt x="316" y="468"/>
                  </a:lnTo>
                  <a:lnTo>
                    <a:pt x="240" y="480"/>
                  </a:lnTo>
                  <a:lnTo>
                    <a:pt x="164" y="468"/>
                  </a:lnTo>
                  <a:lnTo>
                    <a:pt x="98" y="434"/>
                  </a:lnTo>
                  <a:lnTo>
                    <a:pt x="46" y="382"/>
                  </a:lnTo>
                  <a:lnTo>
                    <a:pt x="12" y="316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3048">
              <a:solidFill>
                <a:srgbClr val="F1DE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sp>
          <p:nvSpPr>
            <p:cNvPr id="40" name="Text Box 343">
              <a:extLst>
                <a:ext uri="{FF2B5EF4-FFF2-40B4-BE49-F238E27FC236}">
                  <a16:creationId xmlns:a16="http://schemas.microsoft.com/office/drawing/2014/main" id="{121184B0-7F4D-8F48-8A8C-AB088C2F93D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731" y="1943"/>
              <a:ext cx="1021" cy="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36830">
                <a:lnSpc>
                  <a:spcPts val="2055"/>
                </a:lnSpc>
              </a:pPr>
              <a:r>
                <a:rPr lang="en-US" sz="1600" b="1" spc="-55">
                  <a:effectLst/>
                  <a:latin typeface="맑은 고딕" panose="020B0503020000020004" pitchFamily="34" charset="-127"/>
                  <a:ea typeface="맑은 고딕" panose="020B0503020000020004" pitchFamily="34" charset="-127"/>
                  <a:cs typeface="맑은 고딕" panose="020B0503020000020004" pitchFamily="34" charset="-127"/>
                </a:rPr>
                <a:t>Sketch</a:t>
              </a:r>
              <a:endParaRPr lang="ko-Kore-KR" sz="11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endParaRPr>
            </a:p>
            <a:p>
              <a:pPr>
                <a:lnSpc>
                  <a:spcPts val="1750"/>
                </a:lnSpc>
              </a:pPr>
              <a:r>
                <a:rPr lang="en-US" sz="1400" b="1" spc="-135">
                  <a:effectLst/>
                  <a:latin typeface="맑은 고딕" panose="020B0503020000020004" pitchFamily="34" charset="-127"/>
                  <a:ea typeface="맑은 고딕" panose="020B0503020000020004" pitchFamily="34" charset="-127"/>
                  <a:cs typeface="맑은 고딕" panose="020B0503020000020004" pitchFamily="34" charset="-127"/>
                </a:rPr>
                <a:t>소스코드</a:t>
              </a:r>
              <a:endParaRPr lang="ko-Kore-KR" sz="11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endParaRPr>
            </a:p>
          </p:txBody>
        </p:sp>
        <p:sp>
          <p:nvSpPr>
            <p:cNvPr id="41" name="Text Box 342">
              <a:extLst>
                <a:ext uri="{FF2B5EF4-FFF2-40B4-BE49-F238E27FC236}">
                  <a16:creationId xmlns:a16="http://schemas.microsoft.com/office/drawing/2014/main" id="{573479EB-8336-F34C-B122-2DA0FB4A517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53" y="1943"/>
              <a:ext cx="948" cy="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16510">
                <a:lnSpc>
                  <a:spcPts val="2055"/>
                </a:lnSpc>
              </a:pPr>
              <a:r>
                <a:rPr lang="en-US" sz="1600" b="1" spc="-95">
                  <a:effectLst/>
                  <a:latin typeface="맑은 고딕" panose="020B0503020000020004" pitchFamily="34" charset="-127"/>
                  <a:ea typeface="맑은 고딕" panose="020B0503020000020004" pitchFamily="34" charset="-127"/>
                  <a:cs typeface="맑은 고딕" panose="020B0503020000020004" pitchFamily="34" charset="-127"/>
                </a:rPr>
                <a:t>기계어</a:t>
              </a:r>
              <a:endParaRPr lang="ko-Kore-KR" sz="11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endParaRPr>
            </a:p>
            <a:p>
              <a:pPr>
                <a:lnSpc>
                  <a:spcPts val="1750"/>
                </a:lnSpc>
              </a:pPr>
              <a:r>
                <a:rPr lang="en-US" sz="1400" b="1" spc="-140">
                  <a:effectLst/>
                  <a:latin typeface="맑은 고딕" panose="020B0503020000020004" pitchFamily="34" charset="-127"/>
                  <a:ea typeface="맑은 고딕" panose="020B0503020000020004" pitchFamily="34" charset="-127"/>
                  <a:cs typeface="맑은 고딕" panose="020B0503020000020004" pitchFamily="34" charset="-127"/>
                </a:rPr>
                <a:t>0101101</a:t>
              </a:r>
              <a:endParaRPr lang="ko-Kore-KR" sz="11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endParaRPr>
            </a:p>
          </p:txBody>
        </p:sp>
      </p:grpSp>
      <p:grpSp>
        <p:nvGrpSpPr>
          <p:cNvPr id="42" name="Group 272">
            <a:extLst>
              <a:ext uri="{FF2B5EF4-FFF2-40B4-BE49-F238E27FC236}">
                <a16:creationId xmlns:a16="http://schemas.microsoft.com/office/drawing/2014/main" id="{71593769-1655-DC48-9804-6D1AAE121671}"/>
              </a:ext>
            </a:extLst>
          </p:cNvPr>
          <p:cNvGrpSpPr>
            <a:grpSpLocks/>
          </p:cNvGrpSpPr>
          <p:nvPr/>
        </p:nvGrpSpPr>
        <p:grpSpPr bwMode="auto">
          <a:xfrm>
            <a:off x="11665358" y="3812646"/>
            <a:ext cx="6359525" cy="4191635"/>
            <a:chOff x="2047" y="-2063"/>
            <a:chExt cx="10015" cy="6601"/>
          </a:xfrm>
        </p:grpSpPr>
        <p:pic>
          <p:nvPicPr>
            <p:cNvPr id="43" name="Picture 280">
              <a:extLst>
                <a:ext uri="{FF2B5EF4-FFF2-40B4-BE49-F238E27FC236}">
                  <a16:creationId xmlns:a16="http://schemas.microsoft.com/office/drawing/2014/main" id="{78652CA0-B5AE-6149-B341-900BBFE7B754}"/>
                </a:ext>
              </a:extLst>
            </p:cNvPr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7" y="-439"/>
              <a:ext cx="3674" cy="3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79">
              <a:extLst>
                <a:ext uri="{FF2B5EF4-FFF2-40B4-BE49-F238E27FC236}">
                  <a16:creationId xmlns:a16="http://schemas.microsoft.com/office/drawing/2014/main" id="{C8398210-79AC-1047-83A9-71503F0D11AA}"/>
                </a:ext>
              </a:extLst>
            </p:cNvPr>
            <p:cNvPicPr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7" y="-1460"/>
              <a:ext cx="4811" cy="5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278">
              <a:extLst>
                <a:ext uri="{FF2B5EF4-FFF2-40B4-BE49-F238E27FC236}">
                  <a16:creationId xmlns:a16="http://schemas.microsoft.com/office/drawing/2014/main" id="{B697F052-9171-FC43-ABF3-395F003E8617}"/>
                </a:ext>
              </a:extLst>
            </p:cNvPr>
            <p:cNvPicPr>
              <a:picLocks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" y="-2063"/>
              <a:ext cx="9960" cy="5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277">
              <a:extLst>
                <a:ext uri="{FF2B5EF4-FFF2-40B4-BE49-F238E27FC236}">
                  <a16:creationId xmlns:a16="http://schemas.microsoft.com/office/drawing/2014/main" id="{4A83355D-7983-B744-B33E-F334E7DA8959}"/>
                </a:ext>
              </a:extLst>
            </p:cNvPr>
            <p:cNvPicPr>
              <a:picLocks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4" y="-2029"/>
              <a:ext cx="4592" cy="5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AutoShape 276">
              <a:extLst>
                <a:ext uri="{FF2B5EF4-FFF2-40B4-BE49-F238E27FC236}">
                  <a16:creationId xmlns:a16="http://schemas.microsoft.com/office/drawing/2014/main" id="{D4F5885C-4536-5D46-9805-3366E2DE1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8" y="3449"/>
              <a:ext cx="1502" cy="830"/>
            </a:xfrm>
            <a:custGeom>
              <a:avLst/>
              <a:gdLst>
                <a:gd name="T0" fmla="+- 0 10270 8768"/>
                <a:gd name="T1" fmla="*/ T0 w 1502"/>
                <a:gd name="T2" fmla="+- 0 3449 3449"/>
                <a:gd name="T3" fmla="*/ 3449 h 830"/>
                <a:gd name="T4" fmla="+- 0 9580 8768"/>
                <a:gd name="T5" fmla="*/ T4 w 1502"/>
                <a:gd name="T6" fmla="+- 0 4279 3449"/>
                <a:gd name="T7" fmla="*/ 4279 h 830"/>
                <a:gd name="T8" fmla="+- 0 8768 8768"/>
                <a:gd name="T9" fmla="*/ T8 w 1502"/>
                <a:gd name="T10" fmla="+- 0 3569 3449"/>
                <a:gd name="T11" fmla="*/ 3569 h 830"/>
                <a:gd name="T12" fmla="+- 0 9579 8768"/>
                <a:gd name="T13" fmla="*/ T12 w 1502"/>
                <a:gd name="T14" fmla="+- 0 4279 3449"/>
                <a:gd name="T15" fmla="*/ 4279 h 83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502" h="830">
                  <a:moveTo>
                    <a:pt x="1502" y="0"/>
                  </a:moveTo>
                  <a:lnTo>
                    <a:pt x="812" y="830"/>
                  </a:lnTo>
                  <a:moveTo>
                    <a:pt x="0" y="120"/>
                  </a:moveTo>
                  <a:lnTo>
                    <a:pt x="811" y="830"/>
                  </a:lnTo>
                </a:path>
              </a:pathLst>
            </a:custGeom>
            <a:noFill/>
            <a:ln w="19812">
              <a:solidFill>
                <a:srgbClr val="7E7E7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sp>
          <p:nvSpPr>
            <p:cNvPr id="48" name="Rectangle 275">
              <a:extLst>
                <a:ext uri="{FF2B5EF4-FFF2-40B4-BE49-F238E27FC236}">
                  <a16:creationId xmlns:a16="http://schemas.microsoft.com/office/drawing/2014/main" id="{3E53DD6A-9B1B-1240-AF78-6B70CCBF8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7" y="3957"/>
              <a:ext cx="1380" cy="5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ko-KR" altLang="en-US"/>
            </a:p>
          </p:txBody>
        </p:sp>
        <p:cxnSp>
          <p:nvCxnSpPr>
            <p:cNvPr id="49" name="Line 274">
              <a:extLst>
                <a:ext uri="{FF2B5EF4-FFF2-40B4-BE49-F238E27FC236}">
                  <a16:creationId xmlns:a16="http://schemas.microsoft.com/office/drawing/2014/main" id="{6111393E-846C-1C4E-AEAD-5DA055990E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506" y="349"/>
              <a:ext cx="556" cy="0"/>
            </a:xfrm>
            <a:prstGeom prst="line">
              <a:avLst/>
            </a:prstGeom>
            <a:noFill/>
            <a:ln w="33020">
              <a:solidFill>
                <a:srgbClr val="7E7E7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" name="Text Box 273">
              <a:extLst>
                <a:ext uri="{FF2B5EF4-FFF2-40B4-BE49-F238E27FC236}">
                  <a16:creationId xmlns:a16="http://schemas.microsoft.com/office/drawing/2014/main" id="{2A918F84-A0BD-484B-8BC2-8FE41545A53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032" y="3989"/>
              <a:ext cx="1101" cy="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2395"/>
                </a:lnSpc>
              </a:pPr>
              <a:r>
                <a:rPr lang="en-US" sz="1800">
                  <a:effectLst/>
                  <a:latin typeface="Microsoft Sans Serif" panose="020B0604020202020204" pitchFamily="34" charset="0"/>
                  <a:ea typeface="Microsoft Sans Serif" panose="020B0604020202020204" pitchFamily="34" charset="0"/>
                  <a:cs typeface="맑은 고딕" panose="020B0503020000020004" pitchFamily="34" charset="-127"/>
                </a:rPr>
                <a:t>IC</a:t>
              </a:r>
              <a:r>
                <a:rPr lang="en-US" sz="1800">
                  <a:effectLst/>
                  <a:latin typeface="맑은 고딕" panose="020B0503020000020004" pitchFamily="34" charset="-127"/>
                  <a:ea typeface="맑은 고딕" panose="020B0503020000020004" pitchFamily="34" charset="-127"/>
                  <a:cs typeface="맑은 고딕" panose="020B0503020000020004" pitchFamily="34" charset="-127"/>
                </a:rPr>
                <a:t>영역</a:t>
              </a:r>
              <a:endParaRPr lang="ko-Kore-KR" sz="11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556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2949</Words>
  <Application>Microsoft Macintosh PowerPoint</Application>
  <PresentationFormat>사용자 지정</PresentationFormat>
  <Paragraphs>712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3" baseType="lpstr">
      <vt:lpstr>맑은 고딕,Bold</vt:lpstr>
      <vt:lpstr>함초롬돋움</vt:lpstr>
      <vt:lpstr>함초롬돋움,Bold</vt:lpstr>
      <vt:lpstr>Arial,Bold</vt:lpstr>
      <vt:lpstr>맑은 고딕</vt:lpstr>
      <vt:lpstr>NIXGONFONTS-B V2.0</vt:lpstr>
      <vt:lpstr>NIXGONFONTS-M V2.0</vt:lpstr>
      <vt:lpstr>Arial</vt:lpstr>
      <vt:lpstr>Calibri</vt:lpstr>
      <vt:lpstr>Microsoft Sans Serif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나영훈</cp:lastModifiedBy>
  <cp:revision>12</cp:revision>
  <dcterms:created xsi:type="dcterms:W3CDTF">2021-09-13T02:13:37Z</dcterms:created>
  <dcterms:modified xsi:type="dcterms:W3CDTF">2021-09-16T09:57:44Z</dcterms:modified>
</cp:coreProperties>
</file>